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4_1CA69203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6" r:id="rId9"/>
    <p:sldId id="262" r:id="rId10"/>
    <p:sldId id="261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F95DDC8-E055-C607-A77F-6886D437D6D8}" name="Boris Marinov" initials="BM" userId="397c95e67f8d64c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048C0D-87FD-4159-9DB2-F0B39A72E7D7}" v="1456" dt="2022-05-31T20:21:12.977"/>
    <p1510:client id="{A7E1273B-5BAB-4002-AA25-70FE9CA6C361}" v="31" dt="2022-05-31T15:27:36.1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modernComment_104_1CA692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813E3F9-4409-4C65-92CD-1CCAC709586D}" authorId="{BF95DDC8-E055-C607-A77F-6886D437D6D8}" created="2022-05-31T16:50:24.88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80678403" sldId="260"/>
      <ac:picMk id="5" creationId="{2E09B0D5-7D06-53D6-9B81-797527CD06E7}"/>
    </ac:deMkLst>
    <p188:pos x="11761838" y="307258"/>
    <p188:txBody>
      <a:bodyPr/>
      <a:lstStyle/>
      <a:p>
        <a:r>
          <a:rPr lang="en-US"/>
          <a:t>Try do describe the situation as good as you can.</a:t>
        </a:r>
      </a:p>
    </p188:txBody>
  </p188:cm>
</p188:cmLst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A20DFD-A9A9-46C3-B1D4-072BDFB1FCBB}" type="doc">
      <dgm:prSet loTypeId="urn:microsoft.com/office/officeart/2005/8/layout/vList2" loCatId="list" qsTypeId="urn:microsoft.com/office/officeart/2005/8/quickstyle/simple5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4BF2E2AD-F3C7-4CDA-81D7-480C0C4D5E91}">
      <dgm:prSet/>
      <dgm:spPr/>
      <dgm:t>
        <a:bodyPr/>
        <a:lstStyle/>
        <a:p>
          <a:r>
            <a:rPr lang="en-US" dirty="0"/>
            <a:t>User register</a:t>
          </a:r>
        </a:p>
      </dgm:t>
    </dgm:pt>
    <dgm:pt modelId="{8AB55F16-89B3-43C4-8771-6F0FA9658CA7}" type="sibTrans" cxnId="{B48455EA-108B-4C83-974B-BAF9BF796A70}">
      <dgm:prSet/>
      <dgm:spPr/>
      <dgm:t>
        <a:bodyPr/>
        <a:lstStyle/>
        <a:p>
          <a:endParaRPr lang="en-US"/>
        </a:p>
      </dgm:t>
    </dgm:pt>
    <dgm:pt modelId="{CB58B8BE-5961-40B3-BCD2-EE342B7103E5}" type="parTrans" cxnId="{B48455EA-108B-4C83-974B-BAF9BF796A70}">
      <dgm:prSet/>
      <dgm:spPr/>
      <dgm:t>
        <a:bodyPr/>
        <a:lstStyle/>
        <a:p>
          <a:endParaRPr lang="en-US"/>
        </a:p>
      </dgm:t>
    </dgm:pt>
    <dgm:pt modelId="{7F28798B-2849-40DA-8457-FDD90281300C}">
      <dgm:prSet/>
      <dgm:spPr/>
      <dgm:t>
        <a:bodyPr/>
        <a:lstStyle/>
        <a:p>
          <a:r>
            <a:rPr lang="en-US" dirty="0"/>
            <a:t>Admin menu</a:t>
          </a:r>
        </a:p>
      </dgm:t>
    </dgm:pt>
    <dgm:pt modelId="{A4F310FE-390D-40E3-9833-0A1FBDBFA48F}" type="parTrans" cxnId="{5E5E6046-24A0-4EF3-BD8D-07446B2A70DC}">
      <dgm:prSet/>
      <dgm:spPr/>
      <dgm:t>
        <a:bodyPr/>
        <a:lstStyle/>
        <a:p>
          <a:endParaRPr lang="en-US"/>
        </a:p>
      </dgm:t>
    </dgm:pt>
    <dgm:pt modelId="{97E18B93-BBEF-4E4C-A4C7-AF8A788489B3}" type="sibTrans" cxnId="{5E5E6046-24A0-4EF3-BD8D-07446B2A70DC}">
      <dgm:prSet/>
      <dgm:spPr/>
      <dgm:t>
        <a:bodyPr/>
        <a:lstStyle/>
        <a:p>
          <a:endParaRPr lang="en-US"/>
        </a:p>
      </dgm:t>
    </dgm:pt>
    <dgm:pt modelId="{21C97B16-13C0-4E49-A7B9-5695BF873023}">
      <dgm:prSet/>
      <dgm:spPr/>
      <dgm:t>
        <a:bodyPr/>
        <a:lstStyle/>
        <a:p>
          <a:r>
            <a:rPr lang="en-US" dirty="0"/>
            <a:t>Different tasks and features</a:t>
          </a:r>
        </a:p>
      </dgm:t>
    </dgm:pt>
    <dgm:pt modelId="{42518120-7701-4A98-A379-754F4E17052C}" type="parTrans" cxnId="{A6806325-9552-4C8B-AB1A-BE074A00BB55}">
      <dgm:prSet/>
      <dgm:spPr/>
      <dgm:t>
        <a:bodyPr/>
        <a:lstStyle/>
        <a:p>
          <a:endParaRPr lang="en-US"/>
        </a:p>
      </dgm:t>
    </dgm:pt>
    <dgm:pt modelId="{1C3FE93F-89EE-4E9D-B9CE-C92DE489F8A1}" type="sibTrans" cxnId="{A6806325-9552-4C8B-AB1A-BE074A00BB55}">
      <dgm:prSet/>
      <dgm:spPr/>
      <dgm:t>
        <a:bodyPr/>
        <a:lstStyle/>
        <a:p>
          <a:endParaRPr lang="en-US"/>
        </a:p>
      </dgm:t>
    </dgm:pt>
    <dgm:pt modelId="{B3A0665C-F92D-4C3B-B273-362708DD34DF}">
      <dgm:prSet/>
      <dgm:spPr/>
      <dgm:t>
        <a:bodyPr/>
        <a:lstStyle/>
        <a:p>
          <a:r>
            <a:rPr lang="en-US" dirty="0"/>
            <a:t>Explanation about the app</a:t>
          </a:r>
        </a:p>
      </dgm:t>
    </dgm:pt>
    <dgm:pt modelId="{E14CA2C2-2820-459B-AE8A-1405CF86FF41}" type="parTrans" cxnId="{9261C5D1-8BB8-4540-8254-DDD20279B110}">
      <dgm:prSet/>
      <dgm:spPr/>
      <dgm:t>
        <a:bodyPr/>
        <a:lstStyle/>
        <a:p>
          <a:endParaRPr lang="en-US"/>
        </a:p>
      </dgm:t>
    </dgm:pt>
    <dgm:pt modelId="{66B2F1B4-CB64-40CE-8BF0-011F8E3AF615}" type="sibTrans" cxnId="{9261C5D1-8BB8-4540-8254-DDD20279B110}">
      <dgm:prSet/>
      <dgm:spPr/>
      <dgm:t>
        <a:bodyPr/>
        <a:lstStyle/>
        <a:p>
          <a:endParaRPr lang="en-US"/>
        </a:p>
      </dgm:t>
    </dgm:pt>
    <dgm:pt modelId="{2D0B8D23-A6FF-40C0-9CC0-716771670039}" type="pres">
      <dgm:prSet presAssocID="{20A20DFD-A9A9-46C3-B1D4-072BDFB1FCBB}" presName="linear" presStyleCnt="0">
        <dgm:presLayoutVars>
          <dgm:animLvl val="lvl"/>
          <dgm:resizeHandles val="exact"/>
        </dgm:presLayoutVars>
      </dgm:prSet>
      <dgm:spPr/>
    </dgm:pt>
    <dgm:pt modelId="{446BD68C-E10B-4670-8B21-429B7F838991}" type="pres">
      <dgm:prSet presAssocID="{4BF2E2AD-F3C7-4CDA-81D7-480C0C4D5E9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1D74C47-A8B8-47C7-A120-A13BC6B64C59}" type="pres">
      <dgm:prSet presAssocID="{8AB55F16-89B3-43C4-8771-6F0FA9658CA7}" presName="spacer" presStyleCnt="0"/>
      <dgm:spPr/>
    </dgm:pt>
    <dgm:pt modelId="{D59C73FC-D16E-475D-8CFF-C28CBC40E574}" type="pres">
      <dgm:prSet presAssocID="{7F28798B-2849-40DA-8457-FDD90281300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6E3B928-DBEE-458B-BD0F-20E8D076F0E2}" type="pres">
      <dgm:prSet presAssocID="{97E18B93-BBEF-4E4C-A4C7-AF8A788489B3}" presName="spacer" presStyleCnt="0"/>
      <dgm:spPr/>
    </dgm:pt>
    <dgm:pt modelId="{F38EC8E5-D4A3-43E3-8ECF-653B5E2E6B8D}" type="pres">
      <dgm:prSet presAssocID="{21C97B16-13C0-4E49-A7B9-5695BF87302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2127716-EF17-40CE-B2CC-06C545339686}" type="pres">
      <dgm:prSet presAssocID="{1C3FE93F-89EE-4E9D-B9CE-C92DE489F8A1}" presName="spacer" presStyleCnt="0"/>
      <dgm:spPr/>
    </dgm:pt>
    <dgm:pt modelId="{FAD83747-AC20-4537-B575-032FE29AE8C1}" type="pres">
      <dgm:prSet presAssocID="{B3A0665C-F92D-4C3B-B273-362708DD34D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6806325-9552-4C8B-AB1A-BE074A00BB55}" srcId="{20A20DFD-A9A9-46C3-B1D4-072BDFB1FCBB}" destId="{21C97B16-13C0-4E49-A7B9-5695BF873023}" srcOrd="2" destOrd="0" parTransId="{42518120-7701-4A98-A379-754F4E17052C}" sibTransId="{1C3FE93F-89EE-4E9D-B9CE-C92DE489F8A1}"/>
    <dgm:cxn modelId="{5E5E6046-24A0-4EF3-BD8D-07446B2A70DC}" srcId="{20A20DFD-A9A9-46C3-B1D4-072BDFB1FCBB}" destId="{7F28798B-2849-40DA-8457-FDD90281300C}" srcOrd="1" destOrd="0" parTransId="{A4F310FE-390D-40E3-9833-0A1FBDBFA48F}" sibTransId="{97E18B93-BBEF-4E4C-A4C7-AF8A788489B3}"/>
    <dgm:cxn modelId="{B5B61551-BF11-43BD-9FAD-494A8974202B}" type="presOf" srcId="{21C97B16-13C0-4E49-A7B9-5695BF873023}" destId="{F38EC8E5-D4A3-43E3-8ECF-653B5E2E6B8D}" srcOrd="0" destOrd="0" presId="urn:microsoft.com/office/officeart/2005/8/layout/vList2"/>
    <dgm:cxn modelId="{FF329CB3-F65D-44F3-9441-5CCB0A09C97F}" type="presOf" srcId="{B3A0665C-F92D-4C3B-B273-362708DD34DF}" destId="{FAD83747-AC20-4537-B575-032FE29AE8C1}" srcOrd="0" destOrd="0" presId="urn:microsoft.com/office/officeart/2005/8/layout/vList2"/>
    <dgm:cxn modelId="{3C17EDCE-960D-4427-864E-34BF7C4BF732}" type="presOf" srcId="{7F28798B-2849-40DA-8457-FDD90281300C}" destId="{D59C73FC-D16E-475D-8CFF-C28CBC40E574}" srcOrd="0" destOrd="0" presId="urn:microsoft.com/office/officeart/2005/8/layout/vList2"/>
    <dgm:cxn modelId="{9261C5D1-8BB8-4540-8254-DDD20279B110}" srcId="{20A20DFD-A9A9-46C3-B1D4-072BDFB1FCBB}" destId="{B3A0665C-F92D-4C3B-B273-362708DD34DF}" srcOrd="3" destOrd="0" parTransId="{E14CA2C2-2820-459B-AE8A-1405CF86FF41}" sibTransId="{66B2F1B4-CB64-40CE-8BF0-011F8E3AF615}"/>
    <dgm:cxn modelId="{FD3068D3-93E1-4B2C-96FA-FF47A8E7810F}" type="presOf" srcId="{4BF2E2AD-F3C7-4CDA-81D7-480C0C4D5E91}" destId="{446BD68C-E10B-4670-8B21-429B7F838991}" srcOrd="0" destOrd="0" presId="urn:microsoft.com/office/officeart/2005/8/layout/vList2"/>
    <dgm:cxn modelId="{B48455EA-108B-4C83-974B-BAF9BF796A70}" srcId="{20A20DFD-A9A9-46C3-B1D4-072BDFB1FCBB}" destId="{4BF2E2AD-F3C7-4CDA-81D7-480C0C4D5E91}" srcOrd="0" destOrd="0" parTransId="{CB58B8BE-5961-40B3-BCD2-EE342B7103E5}" sibTransId="{8AB55F16-89B3-43C4-8771-6F0FA9658CA7}"/>
    <dgm:cxn modelId="{4257EBEC-004C-42D9-8990-D60E909FC5EE}" type="presOf" srcId="{20A20DFD-A9A9-46C3-B1D4-072BDFB1FCBB}" destId="{2D0B8D23-A6FF-40C0-9CC0-716771670039}" srcOrd="0" destOrd="0" presId="urn:microsoft.com/office/officeart/2005/8/layout/vList2"/>
    <dgm:cxn modelId="{276FBB54-1F67-48C8-8EAF-14F965941710}" type="presParOf" srcId="{2D0B8D23-A6FF-40C0-9CC0-716771670039}" destId="{446BD68C-E10B-4670-8B21-429B7F838991}" srcOrd="0" destOrd="0" presId="urn:microsoft.com/office/officeart/2005/8/layout/vList2"/>
    <dgm:cxn modelId="{4382E865-77D3-4DBA-8FB0-671046672628}" type="presParOf" srcId="{2D0B8D23-A6FF-40C0-9CC0-716771670039}" destId="{E1D74C47-A8B8-47C7-A120-A13BC6B64C59}" srcOrd="1" destOrd="0" presId="urn:microsoft.com/office/officeart/2005/8/layout/vList2"/>
    <dgm:cxn modelId="{7EFBE556-0F41-4C99-80CA-14457910A7AC}" type="presParOf" srcId="{2D0B8D23-A6FF-40C0-9CC0-716771670039}" destId="{D59C73FC-D16E-475D-8CFF-C28CBC40E574}" srcOrd="2" destOrd="0" presId="urn:microsoft.com/office/officeart/2005/8/layout/vList2"/>
    <dgm:cxn modelId="{0DDE367E-DC91-439D-AB5A-0F02589BE7E3}" type="presParOf" srcId="{2D0B8D23-A6FF-40C0-9CC0-716771670039}" destId="{76E3B928-DBEE-458B-BD0F-20E8D076F0E2}" srcOrd="3" destOrd="0" presId="urn:microsoft.com/office/officeart/2005/8/layout/vList2"/>
    <dgm:cxn modelId="{B70049F6-0D33-4E24-A6D7-B2ECF9D629DA}" type="presParOf" srcId="{2D0B8D23-A6FF-40C0-9CC0-716771670039}" destId="{F38EC8E5-D4A3-43E3-8ECF-653B5E2E6B8D}" srcOrd="4" destOrd="0" presId="urn:microsoft.com/office/officeart/2005/8/layout/vList2"/>
    <dgm:cxn modelId="{9F9C8930-E631-4D62-B306-8F989BB6A6A2}" type="presParOf" srcId="{2D0B8D23-A6FF-40C0-9CC0-716771670039}" destId="{02127716-EF17-40CE-B2CC-06C545339686}" srcOrd="5" destOrd="0" presId="urn:microsoft.com/office/officeart/2005/8/layout/vList2"/>
    <dgm:cxn modelId="{ECAC89F8-65F0-4814-AF15-1A33007AFEAA}" type="presParOf" srcId="{2D0B8D23-A6FF-40C0-9CC0-716771670039}" destId="{FAD83747-AC20-4537-B575-032FE29AE8C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A20DFD-A9A9-46C3-B1D4-072BDFB1FCBB}" type="doc">
      <dgm:prSet loTypeId="urn:microsoft.com/office/officeart/2005/8/layout/vList3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BF2E2AD-F3C7-4CDA-81D7-480C0C4D5E91}">
      <dgm:prSet/>
      <dgm:spPr/>
      <dgm:t>
        <a:bodyPr/>
        <a:lstStyle/>
        <a:p>
          <a:r>
            <a:rPr lang="en-US" b="1" dirty="0"/>
            <a:t>Log in / Register</a:t>
          </a:r>
          <a:endParaRPr lang="en-US" dirty="0"/>
        </a:p>
      </dgm:t>
    </dgm:pt>
    <dgm:pt modelId="{8AB55F16-89B3-43C4-8771-6F0FA9658CA7}" type="sibTrans" cxnId="{B48455EA-108B-4C83-974B-BAF9BF796A70}">
      <dgm:prSet/>
      <dgm:spPr/>
      <dgm:t>
        <a:bodyPr/>
        <a:lstStyle/>
        <a:p>
          <a:endParaRPr lang="en-US"/>
        </a:p>
      </dgm:t>
    </dgm:pt>
    <dgm:pt modelId="{CB58B8BE-5961-40B3-BCD2-EE342B7103E5}" type="parTrans" cxnId="{B48455EA-108B-4C83-974B-BAF9BF796A70}">
      <dgm:prSet/>
      <dgm:spPr/>
      <dgm:t>
        <a:bodyPr/>
        <a:lstStyle/>
        <a:p>
          <a:endParaRPr lang="en-US"/>
        </a:p>
      </dgm:t>
    </dgm:pt>
    <dgm:pt modelId="{7F28798B-2849-40DA-8457-FDD90281300C}">
      <dgm:prSet/>
      <dgm:spPr/>
      <dgm:t>
        <a:bodyPr/>
        <a:lstStyle/>
        <a:p>
          <a:r>
            <a:rPr lang="en-US" b="1" dirty="0"/>
            <a:t>Admin / Tenant Windows </a:t>
          </a:r>
          <a:endParaRPr lang="en-US" dirty="0"/>
        </a:p>
      </dgm:t>
    </dgm:pt>
    <dgm:pt modelId="{A4F310FE-390D-40E3-9833-0A1FBDBFA48F}" type="parTrans" cxnId="{5E5E6046-24A0-4EF3-BD8D-07446B2A70DC}">
      <dgm:prSet/>
      <dgm:spPr/>
      <dgm:t>
        <a:bodyPr/>
        <a:lstStyle/>
        <a:p>
          <a:endParaRPr lang="en-US"/>
        </a:p>
      </dgm:t>
    </dgm:pt>
    <dgm:pt modelId="{97E18B93-BBEF-4E4C-A4C7-AF8A788489B3}" type="sibTrans" cxnId="{5E5E6046-24A0-4EF3-BD8D-07446B2A70DC}">
      <dgm:prSet/>
      <dgm:spPr/>
      <dgm:t>
        <a:bodyPr/>
        <a:lstStyle/>
        <a:p>
          <a:endParaRPr lang="en-US"/>
        </a:p>
      </dgm:t>
    </dgm:pt>
    <dgm:pt modelId="{21C97B16-13C0-4E49-A7B9-5695BF873023}">
      <dgm:prSet/>
      <dgm:spPr/>
      <dgm:t>
        <a:bodyPr/>
        <a:lstStyle/>
        <a:p>
          <a:r>
            <a:rPr lang="en-US" b="1" dirty="0"/>
            <a:t>Cleaning schedule </a:t>
          </a:r>
          <a:endParaRPr lang="en-US" dirty="0"/>
        </a:p>
      </dgm:t>
    </dgm:pt>
    <dgm:pt modelId="{42518120-7701-4A98-A379-754F4E17052C}" type="parTrans" cxnId="{A6806325-9552-4C8B-AB1A-BE074A00BB55}">
      <dgm:prSet/>
      <dgm:spPr/>
      <dgm:t>
        <a:bodyPr/>
        <a:lstStyle/>
        <a:p>
          <a:endParaRPr lang="en-US"/>
        </a:p>
      </dgm:t>
    </dgm:pt>
    <dgm:pt modelId="{1C3FE93F-89EE-4E9D-B9CE-C92DE489F8A1}" type="sibTrans" cxnId="{A6806325-9552-4C8B-AB1A-BE074A00BB55}">
      <dgm:prSet/>
      <dgm:spPr/>
      <dgm:t>
        <a:bodyPr/>
        <a:lstStyle/>
        <a:p>
          <a:endParaRPr lang="en-US"/>
        </a:p>
      </dgm:t>
    </dgm:pt>
    <dgm:pt modelId="{B3A0665C-F92D-4C3B-B273-362708DD34DF}">
      <dgm:prSet/>
      <dgm:spPr/>
      <dgm:t>
        <a:bodyPr/>
        <a:lstStyle/>
        <a:p>
          <a:r>
            <a:rPr lang="en-US" dirty="0"/>
            <a:t>Grocery list</a:t>
          </a:r>
        </a:p>
      </dgm:t>
    </dgm:pt>
    <dgm:pt modelId="{E14CA2C2-2820-459B-AE8A-1405CF86FF41}" type="parTrans" cxnId="{9261C5D1-8BB8-4540-8254-DDD20279B110}">
      <dgm:prSet/>
      <dgm:spPr/>
      <dgm:t>
        <a:bodyPr/>
        <a:lstStyle/>
        <a:p>
          <a:endParaRPr lang="en-US"/>
        </a:p>
      </dgm:t>
    </dgm:pt>
    <dgm:pt modelId="{66B2F1B4-CB64-40CE-8BF0-011F8E3AF615}" type="sibTrans" cxnId="{9261C5D1-8BB8-4540-8254-DDD20279B110}">
      <dgm:prSet/>
      <dgm:spPr/>
      <dgm:t>
        <a:bodyPr/>
        <a:lstStyle/>
        <a:p>
          <a:endParaRPr lang="en-US"/>
        </a:p>
      </dgm:t>
    </dgm:pt>
    <dgm:pt modelId="{694CB35F-D974-43ED-8BCB-E5B578E70754}">
      <dgm:prSet/>
      <dgm:spPr/>
      <dgm:t>
        <a:bodyPr/>
        <a:lstStyle/>
        <a:p>
          <a:r>
            <a:rPr lang="en-US" dirty="0"/>
            <a:t>Garbage removal</a:t>
          </a:r>
        </a:p>
      </dgm:t>
    </dgm:pt>
    <dgm:pt modelId="{77D02C1C-FD1D-478A-970D-91C28F26FD67}" type="parTrans" cxnId="{E7EF865C-1C19-4EAE-B711-A92CD11F27A9}">
      <dgm:prSet/>
      <dgm:spPr/>
      <dgm:t>
        <a:bodyPr/>
        <a:lstStyle/>
        <a:p>
          <a:endParaRPr lang="en-US"/>
        </a:p>
      </dgm:t>
    </dgm:pt>
    <dgm:pt modelId="{6DE9A5A8-9CC6-4AD9-B489-50132B3EEA69}" type="sibTrans" cxnId="{E7EF865C-1C19-4EAE-B711-A92CD11F27A9}">
      <dgm:prSet/>
      <dgm:spPr/>
      <dgm:t>
        <a:bodyPr/>
        <a:lstStyle/>
        <a:p>
          <a:endParaRPr lang="en-US"/>
        </a:p>
      </dgm:t>
    </dgm:pt>
    <dgm:pt modelId="{9703F670-06B3-4AD6-BD8E-EB8C77419E7A}">
      <dgm:prSet/>
      <dgm:spPr/>
      <dgm:t>
        <a:bodyPr/>
        <a:lstStyle/>
        <a:p>
          <a:r>
            <a:rPr lang="en-US" dirty="0"/>
            <a:t>Complains portal</a:t>
          </a:r>
        </a:p>
      </dgm:t>
    </dgm:pt>
    <dgm:pt modelId="{7FA8C3DE-9A98-41FB-84D8-CFCB81A05DC1}" type="parTrans" cxnId="{A1757671-8DF1-41CA-B4F6-76E6FD208362}">
      <dgm:prSet/>
      <dgm:spPr/>
      <dgm:t>
        <a:bodyPr/>
        <a:lstStyle/>
        <a:p>
          <a:endParaRPr lang="en-US"/>
        </a:p>
      </dgm:t>
    </dgm:pt>
    <dgm:pt modelId="{21873A66-F7FF-4CF3-8ADB-3EB6B8976688}" type="sibTrans" cxnId="{A1757671-8DF1-41CA-B4F6-76E6FD208362}">
      <dgm:prSet/>
      <dgm:spPr/>
      <dgm:t>
        <a:bodyPr/>
        <a:lstStyle/>
        <a:p>
          <a:endParaRPr lang="en-US"/>
        </a:p>
      </dgm:t>
    </dgm:pt>
    <dgm:pt modelId="{58CF6868-6B12-4EFE-B659-A12F63373916}">
      <dgm:prSet/>
      <dgm:spPr/>
      <dgm:t>
        <a:bodyPr/>
        <a:lstStyle/>
        <a:p>
          <a:r>
            <a:rPr lang="en-US" dirty="0"/>
            <a:t>Rules </a:t>
          </a:r>
        </a:p>
      </dgm:t>
    </dgm:pt>
    <dgm:pt modelId="{5D0BBA60-4AC6-4A98-B27E-C8462499D8F7}" type="parTrans" cxnId="{AA483781-C0D4-4F28-BF01-BCF9602C2091}">
      <dgm:prSet/>
      <dgm:spPr/>
      <dgm:t>
        <a:bodyPr/>
        <a:lstStyle/>
        <a:p>
          <a:endParaRPr lang="en-US"/>
        </a:p>
      </dgm:t>
    </dgm:pt>
    <dgm:pt modelId="{448D12D4-7D60-411F-B386-E8FEF9AFADAA}" type="sibTrans" cxnId="{AA483781-C0D4-4F28-BF01-BCF9602C2091}">
      <dgm:prSet/>
      <dgm:spPr/>
      <dgm:t>
        <a:bodyPr/>
        <a:lstStyle/>
        <a:p>
          <a:endParaRPr lang="en-US"/>
        </a:p>
      </dgm:t>
    </dgm:pt>
    <dgm:pt modelId="{63985C3E-91E7-4FCF-8369-7CDF364D5F66}">
      <dgm:prSet/>
      <dgm:spPr/>
      <dgm:t>
        <a:bodyPr/>
        <a:lstStyle/>
        <a:p>
          <a:r>
            <a:rPr lang="en-US" dirty="0"/>
            <a:t>Announcements</a:t>
          </a:r>
        </a:p>
      </dgm:t>
    </dgm:pt>
    <dgm:pt modelId="{075040A3-B4D9-468F-A5DA-55C061ED5ED8}" type="parTrans" cxnId="{A4EF6A2A-52F3-4723-88D5-6CCEB6F550B4}">
      <dgm:prSet/>
      <dgm:spPr/>
      <dgm:t>
        <a:bodyPr/>
        <a:lstStyle/>
        <a:p>
          <a:endParaRPr lang="en-US"/>
        </a:p>
      </dgm:t>
    </dgm:pt>
    <dgm:pt modelId="{EBBD4ACA-CE6B-4FF3-9833-E5FF400B87B6}" type="sibTrans" cxnId="{A4EF6A2A-52F3-4723-88D5-6CCEB6F550B4}">
      <dgm:prSet/>
      <dgm:spPr/>
      <dgm:t>
        <a:bodyPr/>
        <a:lstStyle/>
        <a:p>
          <a:endParaRPr lang="en-US"/>
        </a:p>
      </dgm:t>
    </dgm:pt>
    <dgm:pt modelId="{FC1259AB-1097-4C07-9E26-C59E4B5410AD}">
      <dgm:prSet/>
      <dgm:spPr/>
      <dgm:t>
        <a:bodyPr/>
        <a:lstStyle/>
        <a:p>
          <a:r>
            <a:rPr lang="en-US" dirty="0"/>
            <a:t>Rent tracker</a:t>
          </a:r>
        </a:p>
      </dgm:t>
    </dgm:pt>
    <dgm:pt modelId="{596A8C6A-67F8-4C34-BBE5-6241AD1621BB}" type="parTrans" cxnId="{B790515C-5868-44A8-9FA9-5810C129E697}">
      <dgm:prSet/>
      <dgm:spPr/>
      <dgm:t>
        <a:bodyPr/>
        <a:lstStyle/>
        <a:p>
          <a:endParaRPr lang="en-US"/>
        </a:p>
      </dgm:t>
    </dgm:pt>
    <dgm:pt modelId="{842FDE3E-F305-4465-A440-4778700A042C}" type="sibTrans" cxnId="{B790515C-5868-44A8-9FA9-5810C129E697}">
      <dgm:prSet/>
      <dgm:spPr/>
      <dgm:t>
        <a:bodyPr/>
        <a:lstStyle/>
        <a:p>
          <a:endParaRPr lang="en-US"/>
        </a:p>
      </dgm:t>
    </dgm:pt>
    <dgm:pt modelId="{FF7F3498-9F63-4A18-811B-5A1501B3C538}">
      <dgm:prSet/>
      <dgm:spPr/>
      <dgm:t>
        <a:bodyPr/>
        <a:lstStyle/>
        <a:p>
          <a:r>
            <a:rPr lang="en-US" dirty="0"/>
            <a:t>Admin tenants control</a:t>
          </a:r>
        </a:p>
      </dgm:t>
    </dgm:pt>
    <dgm:pt modelId="{B5687750-2765-4607-9B5F-C66411B7FBEC}" type="parTrans" cxnId="{6437F9D8-530B-4A11-ADC8-13CF0E5A4BF4}">
      <dgm:prSet/>
      <dgm:spPr/>
      <dgm:t>
        <a:bodyPr/>
        <a:lstStyle/>
        <a:p>
          <a:endParaRPr lang="en-US"/>
        </a:p>
      </dgm:t>
    </dgm:pt>
    <dgm:pt modelId="{FC4FA020-870D-40E1-B937-6F31E4ACBEA8}" type="sibTrans" cxnId="{6437F9D8-530B-4A11-ADC8-13CF0E5A4BF4}">
      <dgm:prSet/>
      <dgm:spPr/>
      <dgm:t>
        <a:bodyPr/>
        <a:lstStyle/>
        <a:p>
          <a:endParaRPr lang="en-US"/>
        </a:p>
      </dgm:t>
    </dgm:pt>
    <dgm:pt modelId="{BD160697-59E1-4833-A5C6-A72B16F3B6BD}">
      <dgm:prSet/>
      <dgm:spPr/>
      <dgm:t>
        <a:bodyPr/>
        <a:lstStyle/>
        <a:p>
          <a:r>
            <a:rPr lang="en-US" dirty="0"/>
            <a:t>Save new information and tenants</a:t>
          </a:r>
        </a:p>
      </dgm:t>
    </dgm:pt>
    <dgm:pt modelId="{A10B5EF5-7146-4BC2-B44C-7A01FD54B0BB}" type="parTrans" cxnId="{1EBDBD30-D5B0-4D88-94FB-C1E44F5DEF78}">
      <dgm:prSet/>
      <dgm:spPr/>
      <dgm:t>
        <a:bodyPr/>
        <a:lstStyle/>
        <a:p>
          <a:endParaRPr lang="en-US"/>
        </a:p>
      </dgm:t>
    </dgm:pt>
    <dgm:pt modelId="{699BD927-BDCA-4AB9-80EF-25E59FEE5427}" type="sibTrans" cxnId="{1EBDBD30-D5B0-4D88-94FB-C1E44F5DEF78}">
      <dgm:prSet/>
      <dgm:spPr/>
      <dgm:t>
        <a:bodyPr/>
        <a:lstStyle/>
        <a:p>
          <a:endParaRPr lang="en-US"/>
        </a:p>
      </dgm:t>
    </dgm:pt>
    <dgm:pt modelId="{A2A354C7-7E0B-42C8-8D5D-4B403158C140}" type="pres">
      <dgm:prSet presAssocID="{20A20DFD-A9A9-46C3-B1D4-072BDFB1FCBB}" presName="linearFlow" presStyleCnt="0">
        <dgm:presLayoutVars>
          <dgm:dir/>
          <dgm:resizeHandles val="exact"/>
        </dgm:presLayoutVars>
      </dgm:prSet>
      <dgm:spPr/>
    </dgm:pt>
    <dgm:pt modelId="{707A074F-76C0-446D-A8A8-AD6DC540CA1E}" type="pres">
      <dgm:prSet presAssocID="{4BF2E2AD-F3C7-4CDA-81D7-480C0C4D5E91}" presName="composite" presStyleCnt="0"/>
      <dgm:spPr/>
    </dgm:pt>
    <dgm:pt modelId="{01032B3F-9B7B-464A-8F42-3C37D36DB55F}" type="pres">
      <dgm:prSet presAssocID="{4BF2E2AD-F3C7-4CDA-81D7-480C0C4D5E91}" presName="imgShp" presStyleLbl="fgImgPlace1" presStyleIdx="0" presStyleCnt="11" custLinFactNeighborX="-45735" custLinFactNeighborY="-14120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628A1D96-8103-44B7-85FC-88357DAB5D64}" type="pres">
      <dgm:prSet presAssocID="{4BF2E2AD-F3C7-4CDA-81D7-480C0C4D5E91}" presName="txShp" presStyleLbl="node1" presStyleIdx="0" presStyleCnt="11">
        <dgm:presLayoutVars>
          <dgm:bulletEnabled val="1"/>
        </dgm:presLayoutVars>
      </dgm:prSet>
      <dgm:spPr/>
    </dgm:pt>
    <dgm:pt modelId="{451A6158-70BD-4017-9646-EFBAE18EE6FC}" type="pres">
      <dgm:prSet presAssocID="{8AB55F16-89B3-43C4-8771-6F0FA9658CA7}" presName="spacing" presStyleCnt="0"/>
      <dgm:spPr/>
    </dgm:pt>
    <dgm:pt modelId="{5DA1BB21-0C5C-4614-B9F2-F862A10388DB}" type="pres">
      <dgm:prSet presAssocID="{7F28798B-2849-40DA-8457-FDD90281300C}" presName="composite" presStyleCnt="0"/>
      <dgm:spPr/>
    </dgm:pt>
    <dgm:pt modelId="{5731FF63-C741-4D22-9AEA-D4DA855C63B0}" type="pres">
      <dgm:prSet presAssocID="{7F28798B-2849-40DA-8457-FDD90281300C}" presName="imgShp" presStyleLbl="fgImgPlace1" presStyleIdx="1" presStyleCnt="11" custLinFactNeighborX="-47814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DA4EB3EE-031B-4A33-9D2B-E0C5B3030CDB}" type="pres">
      <dgm:prSet presAssocID="{7F28798B-2849-40DA-8457-FDD90281300C}" presName="txShp" presStyleLbl="node1" presStyleIdx="1" presStyleCnt="11">
        <dgm:presLayoutVars>
          <dgm:bulletEnabled val="1"/>
        </dgm:presLayoutVars>
      </dgm:prSet>
      <dgm:spPr/>
    </dgm:pt>
    <dgm:pt modelId="{119AB72D-7C66-4BFD-80FA-96AFB4D7BD1D}" type="pres">
      <dgm:prSet presAssocID="{97E18B93-BBEF-4E4C-A4C7-AF8A788489B3}" presName="spacing" presStyleCnt="0"/>
      <dgm:spPr/>
    </dgm:pt>
    <dgm:pt modelId="{3FD9B1A6-12C1-4DE9-8A12-0D2428F7E5F7}" type="pres">
      <dgm:prSet presAssocID="{21C97B16-13C0-4E49-A7B9-5695BF873023}" presName="composite" presStyleCnt="0"/>
      <dgm:spPr/>
    </dgm:pt>
    <dgm:pt modelId="{7429AFA6-FAF9-400A-BEA2-3E17C55FD1D2}" type="pres">
      <dgm:prSet presAssocID="{21C97B16-13C0-4E49-A7B9-5695BF873023}" presName="imgShp" presStyleLbl="fgImgPlace1" presStyleIdx="2" presStyleCnt="11" custLinFactNeighborX="-47814" custLinFactNeighborY="-2079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086A985E-28AC-4B82-A21E-28E9E2D459CE}" type="pres">
      <dgm:prSet presAssocID="{21C97B16-13C0-4E49-A7B9-5695BF873023}" presName="txShp" presStyleLbl="node1" presStyleIdx="2" presStyleCnt="11">
        <dgm:presLayoutVars>
          <dgm:bulletEnabled val="1"/>
        </dgm:presLayoutVars>
      </dgm:prSet>
      <dgm:spPr/>
    </dgm:pt>
    <dgm:pt modelId="{0FE0EFAB-563F-47DA-8D17-1A470419CA08}" type="pres">
      <dgm:prSet presAssocID="{1C3FE93F-89EE-4E9D-B9CE-C92DE489F8A1}" presName="spacing" presStyleCnt="0"/>
      <dgm:spPr/>
    </dgm:pt>
    <dgm:pt modelId="{91AD63E4-33D4-4010-B696-7C5DC4C18192}" type="pres">
      <dgm:prSet presAssocID="{B3A0665C-F92D-4C3B-B273-362708DD34DF}" presName="composite" presStyleCnt="0"/>
      <dgm:spPr/>
    </dgm:pt>
    <dgm:pt modelId="{837E4E7B-7BD5-401D-A234-217E593EEC86}" type="pres">
      <dgm:prSet presAssocID="{B3A0665C-F92D-4C3B-B273-362708DD34DF}" presName="imgShp" presStyleLbl="fgImgPlace1" presStyleIdx="3" presStyleCnt="11" custLinFactNeighborX="-4989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0067758-B492-4829-B9E8-B9D32AC6D84F}" type="pres">
      <dgm:prSet presAssocID="{B3A0665C-F92D-4C3B-B273-362708DD34DF}" presName="txShp" presStyleLbl="node1" presStyleIdx="3" presStyleCnt="11">
        <dgm:presLayoutVars>
          <dgm:bulletEnabled val="1"/>
        </dgm:presLayoutVars>
      </dgm:prSet>
      <dgm:spPr/>
    </dgm:pt>
    <dgm:pt modelId="{A9C7832E-3F84-4937-B48D-2B41E6EF803D}" type="pres">
      <dgm:prSet presAssocID="{66B2F1B4-CB64-40CE-8BF0-011F8E3AF615}" presName="spacing" presStyleCnt="0"/>
      <dgm:spPr/>
    </dgm:pt>
    <dgm:pt modelId="{2B11D026-EAE9-4074-93BF-7905B289B0CD}" type="pres">
      <dgm:prSet presAssocID="{694CB35F-D974-43ED-8BCB-E5B578E70754}" presName="composite" presStyleCnt="0"/>
      <dgm:spPr/>
    </dgm:pt>
    <dgm:pt modelId="{B2552E1A-4084-471B-A57E-89E3F06A28EC}" type="pres">
      <dgm:prSet presAssocID="{694CB35F-D974-43ED-8BCB-E5B578E70754}" presName="imgShp" presStyleLbl="fgImgPlace1" presStyleIdx="4" presStyleCnt="11" custLinFactNeighborX="-5197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F0BC8DB-884C-4899-A03F-A7453788AA93}" type="pres">
      <dgm:prSet presAssocID="{694CB35F-D974-43ED-8BCB-E5B578E70754}" presName="txShp" presStyleLbl="node1" presStyleIdx="4" presStyleCnt="11">
        <dgm:presLayoutVars>
          <dgm:bulletEnabled val="1"/>
        </dgm:presLayoutVars>
      </dgm:prSet>
      <dgm:spPr/>
    </dgm:pt>
    <dgm:pt modelId="{373D7854-DC4B-46F0-97B3-2ECCE0181381}" type="pres">
      <dgm:prSet presAssocID="{6DE9A5A8-9CC6-4AD9-B489-50132B3EEA69}" presName="spacing" presStyleCnt="0"/>
      <dgm:spPr/>
    </dgm:pt>
    <dgm:pt modelId="{05E9054A-C389-45B6-9D28-032128A893B3}" type="pres">
      <dgm:prSet presAssocID="{9703F670-06B3-4AD6-BD8E-EB8C77419E7A}" presName="composite" presStyleCnt="0"/>
      <dgm:spPr/>
    </dgm:pt>
    <dgm:pt modelId="{189D787F-D345-48AA-A64B-94B09C6271A0}" type="pres">
      <dgm:prSet presAssocID="{9703F670-06B3-4AD6-BD8E-EB8C77419E7A}" presName="imgShp" presStyleLbl="fgImgPlace1" presStyleIdx="5" presStyleCnt="11" custLinFactNeighborX="-49893" custLinFactNeighborY="6942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1A3A83D-ADCD-41C4-911A-4A116028B739}" type="pres">
      <dgm:prSet presAssocID="{9703F670-06B3-4AD6-BD8E-EB8C77419E7A}" presName="txShp" presStyleLbl="node1" presStyleIdx="5" presStyleCnt="11">
        <dgm:presLayoutVars>
          <dgm:bulletEnabled val="1"/>
        </dgm:presLayoutVars>
      </dgm:prSet>
      <dgm:spPr/>
    </dgm:pt>
    <dgm:pt modelId="{716596EC-6F7C-47FC-90A4-C91789CF813D}" type="pres">
      <dgm:prSet presAssocID="{21873A66-F7FF-4CF3-8ADB-3EB6B8976688}" presName="spacing" presStyleCnt="0"/>
      <dgm:spPr/>
    </dgm:pt>
    <dgm:pt modelId="{97D5811A-270E-4EED-8EDC-41E4449C75CD}" type="pres">
      <dgm:prSet presAssocID="{58CF6868-6B12-4EFE-B659-A12F63373916}" presName="composite" presStyleCnt="0"/>
      <dgm:spPr/>
    </dgm:pt>
    <dgm:pt modelId="{66AF617A-A3EB-4BAD-ABF5-17A1029636DD}" type="pres">
      <dgm:prSet presAssocID="{58CF6868-6B12-4EFE-B659-A12F63373916}" presName="imgShp" presStyleLbl="fgImgPlace1" presStyleIdx="6" presStyleCnt="11" custLinFactNeighborX="-4989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F317315-CDB4-4BC3-AC25-80241029591A}" type="pres">
      <dgm:prSet presAssocID="{58CF6868-6B12-4EFE-B659-A12F63373916}" presName="txShp" presStyleLbl="node1" presStyleIdx="6" presStyleCnt="11">
        <dgm:presLayoutVars>
          <dgm:bulletEnabled val="1"/>
        </dgm:presLayoutVars>
      </dgm:prSet>
      <dgm:spPr/>
    </dgm:pt>
    <dgm:pt modelId="{2CDCF1BF-C6E6-4762-AB32-84B8E3F549E4}" type="pres">
      <dgm:prSet presAssocID="{448D12D4-7D60-411F-B386-E8FEF9AFADAA}" presName="spacing" presStyleCnt="0"/>
      <dgm:spPr/>
    </dgm:pt>
    <dgm:pt modelId="{F38DC8BC-3CCC-4A85-891C-BBC26050DF33}" type="pres">
      <dgm:prSet presAssocID="{63985C3E-91E7-4FCF-8369-7CDF364D5F66}" presName="composite" presStyleCnt="0"/>
      <dgm:spPr/>
    </dgm:pt>
    <dgm:pt modelId="{53C78E0F-7B27-49F6-B5E6-2F179869B20A}" type="pres">
      <dgm:prSet presAssocID="{63985C3E-91E7-4FCF-8369-7CDF364D5F66}" presName="imgShp" presStyleLbl="fgImgPlace1" presStyleIdx="7" presStyleCnt="11" custLinFactNeighborX="-4989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6A0CFA0-8F6B-47D2-93A6-A111B0720B79}" type="pres">
      <dgm:prSet presAssocID="{63985C3E-91E7-4FCF-8369-7CDF364D5F66}" presName="txShp" presStyleLbl="node1" presStyleIdx="7" presStyleCnt="11">
        <dgm:presLayoutVars>
          <dgm:bulletEnabled val="1"/>
        </dgm:presLayoutVars>
      </dgm:prSet>
      <dgm:spPr/>
    </dgm:pt>
    <dgm:pt modelId="{4A33211D-3100-4C77-A899-E5F1DB68B453}" type="pres">
      <dgm:prSet presAssocID="{EBBD4ACA-CE6B-4FF3-9833-E5FF400B87B6}" presName="spacing" presStyleCnt="0"/>
      <dgm:spPr/>
    </dgm:pt>
    <dgm:pt modelId="{6509223A-E0CA-4736-A2D9-944F9C3B5B0E}" type="pres">
      <dgm:prSet presAssocID="{FC1259AB-1097-4C07-9E26-C59E4B5410AD}" presName="composite" presStyleCnt="0"/>
      <dgm:spPr/>
    </dgm:pt>
    <dgm:pt modelId="{E47BE82C-85F0-4464-A68B-E333E315F63A}" type="pres">
      <dgm:prSet presAssocID="{FC1259AB-1097-4C07-9E26-C59E4B5410AD}" presName="imgShp" presStyleLbl="fgImgPlace1" presStyleIdx="8" presStyleCnt="11" custLinFactNeighborX="-39499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733975F-9F8D-4773-8CD2-3961797B3850}" type="pres">
      <dgm:prSet presAssocID="{FC1259AB-1097-4C07-9E26-C59E4B5410AD}" presName="txShp" presStyleLbl="node1" presStyleIdx="8" presStyleCnt="11">
        <dgm:presLayoutVars>
          <dgm:bulletEnabled val="1"/>
        </dgm:presLayoutVars>
      </dgm:prSet>
      <dgm:spPr/>
    </dgm:pt>
    <dgm:pt modelId="{91D93A55-C8C3-42A2-8A89-615728A0FBC3}" type="pres">
      <dgm:prSet presAssocID="{842FDE3E-F305-4465-A440-4778700A042C}" presName="spacing" presStyleCnt="0"/>
      <dgm:spPr/>
    </dgm:pt>
    <dgm:pt modelId="{25C2F2D9-AE73-4264-AB66-50597F917D41}" type="pres">
      <dgm:prSet presAssocID="{FF7F3498-9F63-4A18-811B-5A1501B3C538}" presName="composite" presStyleCnt="0"/>
      <dgm:spPr/>
    </dgm:pt>
    <dgm:pt modelId="{0A2B066C-B819-4DCF-A971-C58F2F29BA79}" type="pres">
      <dgm:prSet presAssocID="{FF7F3498-9F63-4A18-811B-5A1501B3C538}" presName="imgShp" presStyleLbl="fgImgPlace1" presStyleIdx="9" presStyleCnt="11" custLinFactNeighborX="-43656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90FF359-9661-4315-BE69-5CE5904E1C21}" type="pres">
      <dgm:prSet presAssocID="{FF7F3498-9F63-4A18-811B-5A1501B3C538}" presName="txShp" presStyleLbl="node1" presStyleIdx="9" presStyleCnt="11">
        <dgm:presLayoutVars>
          <dgm:bulletEnabled val="1"/>
        </dgm:presLayoutVars>
      </dgm:prSet>
      <dgm:spPr/>
    </dgm:pt>
    <dgm:pt modelId="{2E97278C-1F21-4765-A37B-57B5956913E2}" type="pres">
      <dgm:prSet presAssocID="{FC4FA020-870D-40E1-B937-6F31E4ACBEA8}" presName="spacing" presStyleCnt="0"/>
      <dgm:spPr/>
    </dgm:pt>
    <dgm:pt modelId="{589D9C43-E7F2-4CDF-B976-BE202DC05C64}" type="pres">
      <dgm:prSet presAssocID="{BD160697-59E1-4833-A5C6-A72B16F3B6BD}" presName="composite" presStyleCnt="0"/>
      <dgm:spPr/>
    </dgm:pt>
    <dgm:pt modelId="{0F8C664A-F4C8-416A-9440-B57584A99AF8}" type="pres">
      <dgm:prSet presAssocID="{BD160697-59E1-4833-A5C6-A72B16F3B6BD}" presName="imgShp" presStyleLbl="fgImgPlace1" presStyleIdx="10" presStyleCnt="11" custScaleX="88052" custScaleY="85072" custLinFactNeighborX="-40771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0EF2B72-4DC4-42CC-AEA6-9777D435EB40}" type="pres">
      <dgm:prSet presAssocID="{BD160697-59E1-4833-A5C6-A72B16F3B6BD}" presName="txShp" presStyleLbl="node1" presStyleIdx="10" presStyleCnt="11">
        <dgm:presLayoutVars>
          <dgm:bulletEnabled val="1"/>
        </dgm:presLayoutVars>
      </dgm:prSet>
      <dgm:spPr/>
    </dgm:pt>
  </dgm:ptLst>
  <dgm:cxnLst>
    <dgm:cxn modelId="{FE61D602-CD2D-41B8-9975-69D49308A1E9}" type="presOf" srcId="{BD160697-59E1-4833-A5C6-A72B16F3B6BD}" destId="{80EF2B72-4DC4-42CC-AEA6-9777D435EB40}" srcOrd="0" destOrd="0" presId="urn:microsoft.com/office/officeart/2005/8/layout/vList3"/>
    <dgm:cxn modelId="{A3FE1C12-602C-43C7-A08F-89C0ADF43CA5}" type="presOf" srcId="{58CF6868-6B12-4EFE-B659-A12F63373916}" destId="{6F317315-CDB4-4BC3-AC25-80241029591A}" srcOrd="0" destOrd="0" presId="urn:microsoft.com/office/officeart/2005/8/layout/vList3"/>
    <dgm:cxn modelId="{A6806325-9552-4C8B-AB1A-BE074A00BB55}" srcId="{20A20DFD-A9A9-46C3-B1D4-072BDFB1FCBB}" destId="{21C97B16-13C0-4E49-A7B9-5695BF873023}" srcOrd="2" destOrd="0" parTransId="{42518120-7701-4A98-A379-754F4E17052C}" sibTransId="{1C3FE93F-89EE-4E9D-B9CE-C92DE489F8A1}"/>
    <dgm:cxn modelId="{A4EF6A2A-52F3-4723-88D5-6CCEB6F550B4}" srcId="{20A20DFD-A9A9-46C3-B1D4-072BDFB1FCBB}" destId="{63985C3E-91E7-4FCF-8369-7CDF364D5F66}" srcOrd="7" destOrd="0" parTransId="{075040A3-B4D9-468F-A5DA-55C061ED5ED8}" sibTransId="{EBBD4ACA-CE6B-4FF3-9833-E5FF400B87B6}"/>
    <dgm:cxn modelId="{1EBDBD30-D5B0-4D88-94FB-C1E44F5DEF78}" srcId="{20A20DFD-A9A9-46C3-B1D4-072BDFB1FCBB}" destId="{BD160697-59E1-4833-A5C6-A72B16F3B6BD}" srcOrd="10" destOrd="0" parTransId="{A10B5EF5-7146-4BC2-B44C-7A01FD54B0BB}" sibTransId="{699BD927-BDCA-4AB9-80EF-25E59FEE5427}"/>
    <dgm:cxn modelId="{B790515C-5868-44A8-9FA9-5810C129E697}" srcId="{20A20DFD-A9A9-46C3-B1D4-072BDFB1FCBB}" destId="{FC1259AB-1097-4C07-9E26-C59E4B5410AD}" srcOrd="8" destOrd="0" parTransId="{596A8C6A-67F8-4C34-BBE5-6241AD1621BB}" sibTransId="{842FDE3E-F305-4465-A440-4778700A042C}"/>
    <dgm:cxn modelId="{E7EF865C-1C19-4EAE-B711-A92CD11F27A9}" srcId="{20A20DFD-A9A9-46C3-B1D4-072BDFB1FCBB}" destId="{694CB35F-D974-43ED-8BCB-E5B578E70754}" srcOrd="4" destOrd="0" parTransId="{77D02C1C-FD1D-478A-970D-91C28F26FD67}" sibTransId="{6DE9A5A8-9CC6-4AD9-B489-50132B3EEA69}"/>
    <dgm:cxn modelId="{5E5E6046-24A0-4EF3-BD8D-07446B2A70DC}" srcId="{20A20DFD-A9A9-46C3-B1D4-072BDFB1FCBB}" destId="{7F28798B-2849-40DA-8457-FDD90281300C}" srcOrd="1" destOrd="0" parTransId="{A4F310FE-390D-40E3-9833-0A1FBDBFA48F}" sibTransId="{97E18B93-BBEF-4E4C-A4C7-AF8A788489B3}"/>
    <dgm:cxn modelId="{30B87566-DADB-406C-8484-380F1BC0D55D}" type="presOf" srcId="{9703F670-06B3-4AD6-BD8E-EB8C77419E7A}" destId="{31A3A83D-ADCD-41C4-911A-4A116028B739}" srcOrd="0" destOrd="0" presId="urn:microsoft.com/office/officeart/2005/8/layout/vList3"/>
    <dgm:cxn modelId="{A1757671-8DF1-41CA-B4F6-76E6FD208362}" srcId="{20A20DFD-A9A9-46C3-B1D4-072BDFB1FCBB}" destId="{9703F670-06B3-4AD6-BD8E-EB8C77419E7A}" srcOrd="5" destOrd="0" parTransId="{7FA8C3DE-9A98-41FB-84D8-CFCB81A05DC1}" sibTransId="{21873A66-F7FF-4CF3-8ADB-3EB6B8976688}"/>
    <dgm:cxn modelId="{87AD2F73-F468-447A-B13A-01DCEA967173}" type="presOf" srcId="{7F28798B-2849-40DA-8457-FDD90281300C}" destId="{DA4EB3EE-031B-4A33-9D2B-E0C5B3030CDB}" srcOrd="0" destOrd="0" presId="urn:microsoft.com/office/officeart/2005/8/layout/vList3"/>
    <dgm:cxn modelId="{AA483781-C0D4-4F28-BF01-BCF9602C2091}" srcId="{20A20DFD-A9A9-46C3-B1D4-072BDFB1FCBB}" destId="{58CF6868-6B12-4EFE-B659-A12F63373916}" srcOrd="6" destOrd="0" parTransId="{5D0BBA60-4AC6-4A98-B27E-C8462499D8F7}" sibTransId="{448D12D4-7D60-411F-B386-E8FEF9AFADAA}"/>
    <dgm:cxn modelId="{15D5CFA4-F2EE-41D3-B8C5-4F6231E65E75}" type="presOf" srcId="{21C97B16-13C0-4E49-A7B9-5695BF873023}" destId="{086A985E-28AC-4B82-A21E-28E9E2D459CE}" srcOrd="0" destOrd="0" presId="urn:microsoft.com/office/officeart/2005/8/layout/vList3"/>
    <dgm:cxn modelId="{569ECAA7-C774-4183-B6BC-FBC1844048FB}" type="presOf" srcId="{20A20DFD-A9A9-46C3-B1D4-072BDFB1FCBB}" destId="{A2A354C7-7E0B-42C8-8D5D-4B403158C140}" srcOrd="0" destOrd="0" presId="urn:microsoft.com/office/officeart/2005/8/layout/vList3"/>
    <dgm:cxn modelId="{B71CD3B2-E2F6-4A88-92F7-8201FAF4DE30}" type="presOf" srcId="{4BF2E2AD-F3C7-4CDA-81D7-480C0C4D5E91}" destId="{628A1D96-8103-44B7-85FC-88357DAB5D64}" srcOrd="0" destOrd="0" presId="urn:microsoft.com/office/officeart/2005/8/layout/vList3"/>
    <dgm:cxn modelId="{2D4F42C9-83BD-4AD0-913E-5284D99CC04D}" type="presOf" srcId="{B3A0665C-F92D-4C3B-B273-362708DD34DF}" destId="{30067758-B492-4829-B9E8-B9D32AC6D84F}" srcOrd="0" destOrd="0" presId="urn:microsoft.com/office/officeart/2005/8/layout/vList3"/>
    <dgm:cxn modelId="{CF189BCF-6264-4040-B3C3-D9B078192566}" type="presOf" srcId="{FF7F3498-9F63-4A18-811B-5A1501B3C538}" destId="{D90FF359-9661-4315-BE69-5CE5904E1C21}" srcOrd="0" destOrd="0" presId="urn:microsoft.com/office/officeart/2005/8/layout/vList3"/>
    <dgm:cxn modelId="{9261C5D1-8BB8-4540-8254-DDD20279B110}" srcId="{20A20DFD-A9A9-46C3-B1D4-072BDFB1FCBB}" destId="{B3A0665C-F92D-4C3B-B273-362708DD34DF}" srcOrd="3" destOrd="0" parTransId="{E14CA2C2-2820-459B-AE8A-1405CF86FF41}" sibTransId="{66B2F1B4-CB64-40CE-8BF0-011F8E3AF615}"/>
    <dgm:cxn modelId="{6437F9D8-530B-4A11-ADC8-13CF0E5A4BF4}" srcId="{20A20DFD-A9A9-46C3-B1D4-072BDFB1FCBB}" destId="{FF7F3498-9F63-4A18-811B-5A1501B3C538}" srcOrd="9" destOrd="0" parTransId="{B5687750-2765-4607-9B5F-C66411B7FBEC}" sibTransId="{FC4FA020-870D-40E1-B937-6F31E4ACBEA8}"/>
    <dgm:cxn modelId="{A53D5AE6-335C-4287-9488-079645333B40}" type="presOf" srcId="{63985C3E-91E7-4FCF-8369-7CDF364D5F66}" destId="{86A0CFA0-8F6B-47D2-93A6-A111B0720B79}" srcOrd="0" destOrd="0" presId="urn:microsoft.com/office/officeart/2005/8/layout/vList3"/>
    <dgm:cxn modelId="{B48455EA-108B-4C83-974B-BAF9BF796A70}" srcId="{20A20DFD-A9A9-46C3-B1D4-072BDFB1FCBB}" destId="{4BF2E2AD-F3C7-4CDA-81D7-480C0C4D5E91}" srcOrd="0" destOrd="0" parTransId="{CB58B8BE-5961-40B3-BCD2-EE342B7103E5}" sibTransId="{8AB55F16-89B3-43C4-8771-6F0FA9658CA7}"/>
    <dgm:cxn modelId="{747E19F1-45BD-4E7C-AA44-1ED7A03CF2C5}" type="presOf" srcId="{694CB35F-D974-43ED-8BCB-E5B578E70754}" destId="{BF0BC8DB-884C-4899-A03F-A7453788AA93}" srcOrd="0" destOrd="0" presId="urn:microsoft.com/office/officeart/2005/8/layout/vList3"/>
    <dgm:cxn modelId="{10B6B6FD-4DB9-469C-A26B-84F839181A3B}" type="presOf" srcId="{FC1259AB-1097-4C07-9E26-C59E4B5410AD}" destId="{C733975F-9F8D-4773-8CD2-3961797B3850}" srcOrd="0" destOrd="0" presId="urn:microsoft.com/office/officeart/2005/8/layout/vList3"/>
    <dgm:cxn modelId="{CA5A1D5E-7C61-4C82-8D34-64226AE1DFFC}" type="presParOf" srcId="{A2A354C7-7E0B-42C8-8D5D-4B403158C140}" destId="{707A074F-76C0-446D-A8A8-AD6DC540CA1E}" srcOrd="0" destOrd="0" presId="urn:microsoft.com/office/officeart/2005/8/layout/vList3"/>
    <dgm:cxn modelId="{5496E1EC-686B-40CF-8F36-EADCFD5EBF60}" type="presParOf" srcId="{707A074F-76C0-446D-A8A8-AD6DC540CA1E}" destId="{01032B3F-9B7B-464A-8F42-3C37D36DB55F}" srcOrd="0" destOrd="0" presId="urn:microsoft.com/office/officeart/2005/8/layout/vList3"/>
    <dgm:cxn modelId="{C2F328DF-4DE1-4EF3-9E23-3F4E90DECAD6}" type="presParOf" srcId="{707A074F-76C0-446D-A8A8-AD6DC540CA1E}" destId="{628A1D96-8103-44B7-85FC-88357DAB5D64}" srcOrd="1" destOrd="0" presId="urn:microsoft.com/office/officeart/2005/8/layout/vList3"/>
    <dgm:cxn modelId="{98ACF221-C178-47F5-B5A4-567F7020B8F8}" type="presParOf" srcId="{A2A354C7-7E0B-42C8-8D5D-4B403158C140}" destId="{451A6158-70BD-4017-9646-EFBAE18EE6FC}" srcOrd="1" destOrd="0" presId="urn:microsoft.com/office/officeart/2005/8/layout/vList3"/>
    <dgm:cxn modelId="{74A02ED1-6C61-4C4A-BDDC-FB0EE48B4E4E}" type="presParOf" srcId="{A2A354C7-7E0B-42C8-8D5D-4B403158C140}" destId="{5DA1BB21-0C5C-4614-B9F2-F862A10388DB}" srcOrd="2" destOrd="0" presId="urn:microsoft.com/office/officeart/2005/8/layout/vList3"/>
    <dgm:cxn modelId="{51AB7ED2-31E1-4605-9E3B-32E9FB9BBDCD}" type="presParOf" srcId="{5DA1BB21-0C5C-4614-B9F2-F862A10388DB}" destId="{5731FF63-C741-4D22-9AEA-D4DA855C63B0}" srcOrd="0" destOrd="0" presId="urn:microsoft.com/office/officeart/2005/8/layout/vList3"/>
    <dgm:cxn modelId="{D7163D95-8E6C-47EB-AF87-9B3F4969521B}" type="presParOf" srcId="{5DA1BB21-0C5C-4614-B9F2-F862A10388DB}" destId="{DA4EB3EE-031B-4A33-9D2B-E0C5B3030CDB}" srcOrd="1" destOrd="0" presId="urn:microsoft.com/office/officeart/2005/8/layout/vList3"/>
    <dgm:cxn modelId="{F693ABF0-040C-46F7-9BE4-5B95F6CEA449}" type="presParOf" srcId="{A2A354C7-7E0B-42C8-8D5D-4B403158C140}" destId="{119AB72D-7C66-4BFD-80FA-96AFB4D7BD1D}" srcOrd="3" destOrd="0" presId="urn:microsoft.com/office/officeart/2005/8/layout/vList3"/>
    <dgm:cxn modelId="{29AC9B9D-3AE3-451C-ABF2-A6D12964D67C}" type="presParOf" srcId="{A2A354C7-7E0B-42C8-8D5D-4B403158C140}" destId="{3FD9B1A6-12C1-4DE9-8A12-0D2428F7E5F7}" srcOrd="4" destOrd="0" presId="urn:microsoft.com/office/officeart/2005/8/layout/vList3"/>
    <dgm:cxn modelId="{900C92AC-AFF3-4D35-9DBA-6433E7897523}" type="presParOf" srcId="{3FD9B1A6-12C1-4DE9-8A12-0D2428F7E5F7}" destId="{7429AFA6-FAF9-400A-BEA2-3E17C55FD1D2}" srcOrd="0" destOrd="0" presId="urn:microsoft.com/office/officeart/2005/8/layout/vList3"/>
    <dgm:cxn modelId="{45329DF5-70D9-434E-8DD1-882572536D15}" type="presParOf" srcId="{3FD9B1A6-12C1-4DE9-8A12-0D2428F7E5F7}" destId="{086A985E-28AC-4B82-A21E-28E9E2D459CE}" srcOrd="1" destOrd="0" presId="urn:microsoft.com/office/officeart/2005/8/layout/vList3"/>
    <dgm:cxn modelId="{1FB8A52E-9EF1-4E21-8360-0349CDB098DF}" type="presParOf" srcId="{A2A354C7-7E0B-42C8-8D5D-4B403158C140}" destId="{0FE0EFAB-563F-47DA-8D17-1A470419CA08}" srcOrd="5" destOrd="0" presId="urn:microsoft.com/office/officeart/2005/8/layout/vList3"/>
    <dgm:cxn modelId="{74D483BB-BD52-444E-B7E5-735A8A0E39B4}" type="presParOf" srcId="{A2A354C7-7E0B-42C8-8D5D-4B403158C140}" destId="{91AD63E4-33D4-4010-B696-7C5DC4C18192}" srcOrd="6" destOrd="0" presId="urn:microsoft.com/office/officeart/2005/8/layout/vList3"/>
    <dgm:cxn modelId="{4AB784D2-CA31-4B4A-9628-D0767CBC2988}" type="presParOf" srcId="{91AD63E4-33D4-4010-B696-7C5DC4C18192}" destId="{837E4E7B-7BD5-401D-A234-217E593EEC86}" srcOrd="0" destOrd="0" presId="urn:microsoft.com/office/officeart/2005/8/layout/vList3"/>
    <dgm:cxn modelId="{30C99847-465F-422C-9086-4D08121AE828}" type="presParOf" srcId="{91AD63E4-33D4-4010-B696-7C5DC4C18192}" destId="{30067758-B492-4829-B9E8-B9D32AC6D84F}" srcOrd="1" destOrd="0" presId="urn:microsoft.com/office/officeart/2005/8/layout/vList3"/>
    <dgm:cxn modelId="{AED31D00-164C-450D-AF08-AC25D48572BC}" type="presParOf" srcId="{A2A354C7-7E0B-42C8-8D5D-4B403158C140}" destId="{A9C7832E-3F84-4937-B48D-2B41E6EF803D}" srcOrd="7" destOrd="0" presId="urn:microsoft.com/office/officeart/2005/8/layout/vList3"/>
    <dgm:cxn modelId="{04ACAA8A-F291-4D3F-90DC-CC1A71A49808}" type="presParOf" srcId="{A2A354C7-7E0B-42C8-8D5D-4B403158C140}" destId="{2B11D026-EAE9-4074-93BF-7905B289B0CD}" srcOrd="8" destOrd="0" presId="urn:microsoft.com/office/officeart/2005/8/layout/vList3"/>
    <dgm:cxn modelId="{FFAB32B4-7449-4D2B-B309-2597158AC50E}" type="presParOf" srcId="{2B11D026-EAE9-4074-93BF-7905B289B0CD}" destId="{B2552E1A-4084-471B-A57E-89E3F06A28EC}" srcOrd="0" destOrd="0" presId="urn:microsoft.com/office/officeart/2005/8/layout/vList3"/>
    <dgm:cxn modelId="{FBD940FA-A57B-4C9B-8156-84F42052D49B}" type="presParOf" srcId="{2B11D026-EAE9-4074-93BF-7905B289B0CD}" destId="{BF0BC8DB-884C-4899-A03F-A7453788AA93}" srcOrd="1" destOrd="0" presId="urn:microsoft.com/office/officeart/2005/8/layout/vList3"/>
    <dgm:cxn modelId="{C8CF9D15-6D18-4E04-87A2-B7EB8F2E0FD0}" type="presParOf" srcId="{A2A354C7-7E0B-42C8-8D5D-4B403158C140}" destId="{373D7854-DC4B-46F0-97B3-2ECCE0181381}" srcOrd="9" destOrd="0" presId="urn:microsoft.com/office/officeart/2005/8/layout/vList3"/>
    <dgm:cxn modelId="{E279513A-0036-4294-AB08-FB3C910B833A}" type="presParOf" srcId="{A2A354C7-7E0B-42C8-8D5D-4B403158C140}" destId="{05E9054A-C389-45B6-9D28-032128A893B3}" srcOrd="10" destOrd="0" presId="urn:microsoft.com/office/officeart/2005/8/layout/vList3"/>
    <dgm:cxn modelId="{AD553891-7266-446B-B7D0-22331E7B0663}" type="presParOf" srcId="{05E9054A-C389-45B6-9D28-032128A893B3}" destId="{189D787F-D345-48AA-A64B-94B09C6271A0}" srcOrd="0" destOrd="0" presId="urn:microsoft.com/office/officeart/2005/8/layout/vList3"/>
    <dgm:cxn modelId="{AFD86D42-6A64-4938-B137-A348DF2E5CF8}" type="presParOf" srcId="{05E9054A-C389-45B6-9D28-032128A893B3}" destId="{31A3A83D-ADCD-41C4-911A-4A116028B739}" srcOrd="1" destOrd="0" presId="urn:microsoft.com/office/officeart/2005/8/layout/vList3"/>
    <dgm:cxn modelId="{63215B0D-6D21-420C-80BC-CEFA53285997}" type="presParOf" srcId="{A2A354C7-7E0B-42C8-8D5D-4B403158C140}" destId="{716596EC-6F7C-47FC-90A4-C91789CF813D}" srcOrd="11" destOrd="0" presId="urn:microsoft.com/office/officeart/2005/8/layout/vList3"/>
    <dgm:cxn modelId="{B4D541AF-CF9D-43EB-9229-2C3B6F314260}" type="presParOf" srcId="{A2A354C7-7E0B-42C8-8D5D-4B403158C140}" destId="{97D5811A-270E-4EED-8EDC-41E4449C75CD}" srcOrd="12" destOrd="0" presId="urn:microsoft.com/office/officeart/2005/8/layout/vList3"/>
    <dgm:cxn modelId="{E414C22D-781A-44C0-B489-3A90D80D43E4}" type="presParOf" srcId="{97D5811A-270E-4EED-8EDC-41E4449C75CD}" destId="{66AF617A-A3EB-4BAD-ABF5-17A1029636DD}" srcOrd="0" destOrd="0" presId="urn:microsoft.com/office/officeart/2005/8/layout/vList3"/>
    <dgm:cxn modelId="{F9F0EE5F-D045-42FD-9E07-8597EC5DD6E9}" type="presParOf" srcId="{97D5811A-270E-4EED-8EDC-41E4449C75CD}" destId="{6F317315-CDB4-4BC3-AC25-80241029591A}" srcOrd="1" destOrd="0" presId="urn:microsoft.com/office/officeart/2005/8/layout/vList3"/>
    <dgm:cxn modelId="{F03B08AC-E705-45F4-982B-F4BC1B58FE85}" type="presParOf" srcId="{A2A354C7-7E0B-42C8-8D5D-4B403158C140}" destId="{2CDCF1BF-C6E6-4762-AB32-84B8E3F549E4}" srcOrd="13" destOrd="0" presId="urn:microsoft.com/office/officeart/2005/8/layout/vList3"/>
    <dgm:cxn modelId="{5A57C700-432D-4C76-A812-2F051616038D}" type="presParOf" srcId="{A2A354C7-7E0B-42C8-8D5D-4B403158C140}" destId="{F38DC8BC-3CCC-4A85-891C-BBC26050DF33}" srcOrd="14" destOrd="0" presId="urn:microsoft.com/office/officeart/2005/8/layout/vList3"/>
    <dgm:cxn modelId="{C9684EEE-3848-4F26-ADB6-8468C2988B13}" type="presParOf" srcId="{F38DC8BC-3CCC-4A85-891C-BBC26050DF33}" destId="{53C78E0F-7B27-49F6-B5E6-2F179869B20A}" srcOrd="0" destOrd="0" presId="urn:microsoft.com/office/officeart/2005/8/layout/vList3"/>
    <dgm:cxn modelId="{870C8A70-2CB5-4286-837C-D58C192E1F72}" type="presParOf" srcId="{F38DC8BC-3CCC-4A85-891C-BBC26050DF33}" destId="{86A0CFA0-8F6B-47D2-93A6-A111B0720B79}" srcOrd="1" destOrd="0" presId="urn:microsoft.com/office/officeart/2005/8/layout/vList3"/>
    <dgm:cxn modelId="{0E3EDEAB-0154-420B-8824-3E081795F8BF}" type="presParOf" srcId="{A2A354C7-7E0B-42C8-8D5D-4B403158C140}" destId="{4A33211D-3100-4C77-A899-E5F1DB68B453}" srcOrd="15" destOrd="0" presId="urn:microsoft.com/office/officeart/2005/8/layout/vList3"/>
    <dgm:cxn modelId="{A9CF36BD-8E5D-4580-BDBF-E4B2F190B09D}" type="presParOf" srcId="{A2A354C7-7E0B-42C8-8D5D-4B403158C140}" destId="{6509223A-E0CA-4736-A2D9-944F9C3B5B0E}" srcOrd="16" destOrd="0" presId="urn:microsoft.com/office/officeart/2005/8/layout/vList3"/>
    <dgm:cxn modelId="{B5D83979-66DF-4221-B66B-3D567BB50B4A}" type="presParOf" srcId="{6509223A-E0CA-4736-A2D9-944F9C3B5B0E}" destId="{E47BE82C-85F0-4464-A68B-E333E315F63A}" srcOrd="0" destOrd="0" presId="urn:microsoft.com/office/officeart/2005/8/layout/vList3"/>
    <dgm:cxn modelId="{7D71F27B-E917-4316-9B49-6398C13350BF}" type="presParOf" srcId="{6509223A-E0CA-4736-A2D9-944F9C3B5B0E}" destId="{C733975F-9F8D-4773-8CD2-3961797B3850}" srcOrd="1" destOrd="0" presId="urn:microsoft.com/office/officeart/2005/8/layout/vList3"/>
    <dgm:cxn modelId="{76FD8B50-3DE9-4A62-87FE-A33A4AD36ECE}" type="presParOf" srcId="{A2A354C7-7E0B-42C8-8D5D-4B403158C140}" destId="{91D93A55-C8C3-42A2-8A89-615728A0FBC3}" srcOrd="17" destOrd="0" presId="urn:microsoft.com/office/officeart/2005/8/layout/vList3"/>
    <dgm:cxn modelId="{25B3EF6A-7316-436A-BC9F-BF078D066715}" type="presParOf" srcId="{A2A354C7-7E0B-42C8-8D5D-4B403158C140}" destId="{25C2F2D9-AE73-4264-AB66-50597F917D41}" srcOrd="18" destOrd="0" presId="urn:microsoft.com/office/officeart/2005/8/layout/vList3"/>
    <dgm:cxn modelId="{CB80F09C-8F70-4C9F-800D-13BD2978036F}" type="presParOf" srcId="{25C2F2D9-AE73-4264-AB66-50597F917D41}" destId="{0A2B066C-B819-4DCF-A971-C58F2F29BA79}" srcOrd="0" destOrd="0" presId="urn:microsoft.com/office/officeart/2005/8/layout/vList3"/>
    <dgm:cxn modelId="{174F453D-519A-428C-9922-18B5A7237685}" type="presParOf" srcId="{25C2F2D9-AE73-4264-AB66-50597F917D41}" destId="{D90FF359-9661-4315-BE69-5CE5904E1C21}" srcOrd="1" destOrd="0" presId="urn:microsoft.com/office/officeart/2005/8/layout/vList3"/>
    <dgm:cxn modelId="{22649269-957B-4C81-8E10-40E07D27633B}" type="presParOf" srcId="{A2A354C7-7E0B-42C8-8D5D-4B403158C140}" destId="{2E97278C-1F21-4765-A37B-57B5956913E2}" srcOrd="19" destOrd="0" presId="urn:microsoft.com/office/officeart/2005/8/layout/vList3"/>
    <dgm:cxn modelId="{F633945B-6C4A-49F3-820D-8D8A35EF5DFD}" type="presParOf" srcId="{A2A354C7-7E0B-42C8-8D5D-4B403158C140}" destId="{589D9C43-E7F2-4CDF-B976-BE202DC05C64}" srcOrd="20" destOrd="0" presId="urn:microsoft.com/office/officeart/2005/8/layout/vList3"/>
    <dgm:cxn modelId="{4B6C6718-C688-43AE-8217-FCABE0AF2E81}" type="presParOf" srcId="{589D9C43-E7F2-4CDF-B976-BE202DC05C64}" destId="{0F8C664A-F4C8-416A-9440-B57584A99AF8}" srcOrd="0" destOrd="0" presId="urn:microsoft.com/office/officeart/2005/8/layout/vList3"/>
    <dgm:cxn modelId="{EC4DC290-FAE9-4CD4-A55C-A48510417DFE}" type="presParOf" srcId="{589D9C43-E7F2-4CDF-B976-BE202DC05C64}" destId="{80EF2B72-4DC4-42CC-AEA6-9777D435EB4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BD68C-E10B-4670-8B21-429B7F838991}">
      <dsp:nvSpPr>
        <dsp:cNvPr id="0" name=""/>
        <dsp:cNvSpPr/>
      </dsp:nvSpPr>
      <dsp:spPr>
        <a:xfrm>
          <a:off x="0" y="50517"/>
          <a:ext cx="8321614" cy="983384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User register</a:t>
          </a:r>
        </a:p>
      </dsp:txBody>
      <dsp:txXfrm>
        <a:off x="48005" y="98522"/>
        <a:ext cx="8225604" cy="887374"/>
      </dsp:txXfrm>
    </dsp:sp>
    <dsp:sp modelId="{D59C73FC-D16E-475D-8CFF-C28CBC40E574}">
      <dsp:nvSpPr>
        <dsp:cNvPr id="0" name=""/>
        <dsp:cNvSpPr/>
      </dsp:nvSpPr>
      <dsp:spPr>
        <a:xfrm>
          <a:off x="0" y="1151982"/>
          <a:ext cx="8321614" cy="983384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Admin menu</a:t>
          </a:r>
        </a:p>
      </dsp:txBody>
      <dsp:txXfrm>
        <a:off x="48005" y="1199987"/>
        <a:ext cx="8225604" cy="887374"/>
      </dsp:txXfrm>
    </dsp:sp>
    <dsp:sp modelId="{F38EC8E5-D4A3-43E3-8ECF-653B5E2E6B8D}">
      <dsp:nvSpPr>
        <dsp:cNvPr id="0" name=""/>
        <dsp:cNvSpPr/>
      </dsp:nvSpPr>
      <dsp:spPr>
        <a:xfrm>
          <a:off x="0" y="2253447"/>
          <a:ext cx="8321614" cy="983384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Different tasks and features</a:t>
          </a:r>
        </a:p>
      </dsp:txBody>
      <dsp:txXfrm>
        <a:off x="48005" y="2301452"/>
        <a:ext cx="8225604" cy="887374"/>
      </dsp:txXfrm>
    </dsp:sp>
    <dsp:sp modelId="{FAD83747-AC20-4537-B575-032FE29AE8C1}">
      <dsp:nvSpPr>
        <dsp:cNvPr id="0" name=""/>
        <dsp:cNvSpPr/>
      </dsp:nvSpPr>
      <dsp:spPr>
        <a:xfrm>
          <a:off x="0" y="3354912"/>
          <a:ext cx="8321614" cy="983384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Explanation about the app</a:t>
          </a:r>
        </a:p>
      </dsp:txBody>
      <dsp:txXfrm>
        <a:off x="48005" y="3402917"/>
        <a:ext cx="8225604" cy="8873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A1D96-8103-44B7-85FC-88357DAB5D64}">
      <dsp:nvSpPr>
        <dsp:cNvPr id="0" name=""/>
        <dsp:cNvSpPr/>
      </dsp:nvSpPr>
      <dsp:spPr>
        <a:xfrm rot="10800000">
          <a:off x="2131320" y="1600"/>
          <a:ext cx="8029412" cy="435497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42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Log in / Register</a:t>
          </a:r>
          <a:endParaRPr lang="en-US" sz="2000" kern="1200" dirty="0"/>
        </a:p>
      </dsp:txBody>
      <dsp:txXfrm rot="10800000">
        <a:off x="2240194" y="1600"/>
        <a:ext cx="7920538" cy="435497"/>
      </dsp:txXfrm>
    </dsp:sp>
    <dsp:sp modelId="{01032B3F-9B7B-464A-8F42-3C37D36DB55F}">
      <dsp:nvSpPr>
        <dsp:cNvPr id="0" name=""/>
        <dsp:cNvSpPr/>
      </dsp:nvSpPr>
      <dsp:spPr>
        <a:xfrm>
          <a:off x="1714396" y="0"/>
          <a:ext cx="435497" cy="435497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A4EB3EE-031B-4A33-9D2B-E0C5B3030CDB}">
      <dsp:nvSpPr>
        <dsp:cNvPr id="0" name=""/>
        <dsp:cNvSpPr/>
      </dsp:nvSpPr>
      <dsp:spPr>
        <a:xfrm rot="10800000">
          <a:off x="2131320" y="567096"/>
          <a:ext cx="8029412" cy="435497"/>
        </a:xfrm>
        <a:prstGeom prst="homePlate">
          <a:avLst/>
        </a:prstGeom>
        <a:gradFill rotWithShape="0">
          <a:gsLst>
            <a:gs pos="0">
              <a:schemeClr val="accent2">
                <a:hueOff val="-145536"/>
                <a:satOff val="-8393"/>
                <a:lumOff val="86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"/>
                <a:satOff val="-8393"/>
                <a:lumOff val="86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"/>
                <a:satOff val="-8393"/>
                <a:lumOff val="86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42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Admin / Tenant Windows </a:t>
          </a:r>
          <a:endParaRPr lang="en-US" sz="2000" kern="1200" dirty="0"/>
        </a:p>
      </dsp:txBody>
      <dsp:txXfrm rot="10800000">
        <a:off x="2240194" y="567096"/>
        <a:ext cx="7920538" cy="435497"/>
      </dsp:txXfrm>
    </dsp:sp>
    <dsp:sp modelId="{5731FF63-C741-4D22-9AEA-D4DA855C63B0}">
      <dsp:nvSpPr>
        <dsp:cNvPr id="0" name=""/>
        <dsp:cNvSpPr/>
      </dsp:nvSpPr>
      <dsp:spPr>
        <a:xfrm>
          <a:off x="1705342" y="567096"/>
          <a:ext cx="435497" cy="435497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86A985E-28AC-4B82-A21E-28E9E2D459CE}">
      <dsp:nvSpPr>
        <dsp:cNvPr id="0" name=""/>
        <dsp:cNvSpPr/>
      </dsp:nvSpPr>
      <dsp:spPr>
        <a:xfrm rot="10800000">
          <a:off x="2131320" y="1132593"/>
          <a:ext cx="8029412" cy="435497"/>
        </a:xfrm>
        <a:prstGeom prst="homePlate">
          <a:avLst/>
        </a:prstGeom>
        <a:gradFill rotWithShape="0">
          <a:gsLst>
            <a:gs pos="0">
              <a:schemeClr val="accent2">
                <a:hueOff val="-291073"/>
                <a:satOff val="-16786"/>
                <a:lumOff val="17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91073"/>
                <a:satOff val="-16786"/>
                <a:lumOff val="17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91073"/>
                <a:satOff val="-16786"/>
                <a:lumOff val="17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42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Cleaning schedule </a:t>
          </a:r>
          <a:endParaRPr lang="en-US" sz="2000" kern="1200" dirty="0"/>
        </a:p>
      </dsp:txBody>
      <dsp:txXfrm rot="10800000">
        <a:off x="2240194" y="1132593"/>
        <a:ext cx="7920538" cy="435497"/>
      </dsp:txXfrm>
    </dsp:sp>
    <dsp:sp modelId="{7429AFA6-FAF9-400A-BEA2-3E17C55FD1D2}">
      <dsp:nvSpPr>
        <dsp:cNvPr id="0" name=""/>
        <dsp:cNvSpPr/>
      </dsp:nvSpPr>
      <dsp:spPr>
        <a:xfrm>
          <a:off x="1705342" y="1123539"/>
          <a:ext cx="435497" cy="435497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0067758-B492-4829-B9E8-B9D32AC6D84F}">
      <dsp:nvSpPr>
        <dsp:cNvPr id="0" name=""/>
        <dsp:cNvSpPr/>
      </dsp:nvSpPr>
      <dsp:spPr>
        <a:xfrm rot="10800000">
          <a:off x="2131320" y="1698089"/>
          <a:ext cx="8029412" cy="435497"/>
        </a:xfrm>
        <a:prstGeom prst="homePlate">
          <a:avLst/>
        </a:prstGeom>
        <a:gradFill rotWithShape="0">
          <a:gsLst>
            <a:gs pos="0">
              <a:schemeClr val="accent2">
                <a:hueOff val="-436609"/>
                <a:satOff val="-25178"/>
                <a:lumOff val="25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36609"/>
                <a:satOff val="-25178"/>
                <a:lumOff val="25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36609"/>
                <a:satOff val="-25178"/>
                <a:lumOff val="25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42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Grocery list</a:t>
          </a:r>
        </a:p>
      </dsp:txBody>
      <dsp:txXfrm rot="10800000">
        <a:off x="2240194" y="1698089"/>
        <a:ext cx="7920538" cy="435497"/>
      </dsp:txXfrm>
    </dsp:sp>
    <dsp:sp modelId="{837E4E7B-7BD5-401D-A234-217E593EEC86}">
      <dsp:nvSpPr>
        <dsp:cNvPr id="0" name=""/>
        <dsp:cNvSpPr/>
      </dsp:nvSpPr>
      <dsp:spPr>
        <a:xfrm>
          <a:off x="1696289" y="1698089"/>
          <a:ext cx="435497" cy="43549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F0BC8DB-884C-4899-A03F-A7453788AA93}">
      <dsp:nvSpPr>
        <dsp:cNvPr id="0" name=""/>
        <dsp:cNvSpPr/>
      </dsp:nvSpPr>
      <dsp:spPr>
        <a:xfrm rot="10800000">
          <a:off x="2131320" y="2263586"/>
          <a:ext cx="8029412" cy="435497"/>
        </a:xfrm>
        <a:prstGeom prst="homePlate">
          <a:avLst/>
        </a:prstGeom>
        <a:gradFill rotWithShape="0">
          <a:gsLst>
            <a:gs pos="0">
              <a:schemeClr val="accent2">
                <a:hueOff val="-582145"/>
                <a:satOff val="-33571"/>
                <a:lumOff val="34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82145"/>
                <a:satOff val="-33571"/>
                <a:lumOff val="34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82145"/>
                <a:satOff val="-33571"/>
                <a:lumOff val="34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42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Garbage removal</a:t>
          </a:r>
        </a:p>
      </dsp:txBody>
      <dsp:txXfrm rot="10800000">
        <a:off x="2240194" y="2263586"/>
        <a:ext cx="7920538" cy="435497"/>
      </dsp:txXfrm>
    </dsp:sp>
    <dsp:sp modelId="{B2552E1A-4084-471B-A57E-89E3F06A28EC}">
      <dsp:nvSpPr>
        <dsp:cNvPr id="0" name=""/>
        <dsp:cNvSpPr/>
      </dsp:nvSpPr>
      <dsp:spPr>
        <a:xfrm>
          <a:off x="1687235" y="2263586"/>
          <a:ext cx="435497" cy="43549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1A3A83D-ADCD-41C4-911A-4A116028B739}">
      <dsp:nvSpPr>
        <dsp:cNvPr id="0" name=""/>
        <dsp:cNvSpPr/>
      </dsp:nvSpPr>
      <dsp:spPr>
        <a:xfrm rot="10800000">
          <a:off x="2131320" y="2829083"/>
          <a:ext cx="8029412" cy="435497"/>
        </a:xfrm>
        <a:prstGeom prst="homePlat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42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Complains portal</a:t>
          </a:r>
        </a:p>
      </dsp:txBody>
      <dsp:txXfrm rot="10800000">
        <a:off x="2240194" y="2829083"/>
        <a:ext cx="7920538" cy="435497"/>
      </dsp:txXfrm>
    </dsp:sp>
    <dsp:sp modelId="{189D787F-D345-48AA-A64B-94B09C6271A0}">
      <dsp:nvSpPr>
        <dsp:cNvPr id="0" name=""/>
        <dsp:cNvSpPr/>
      </dsp:nvSpPr>
      <dsp:spPr>
        <a:xfrm>
          <a:off x="1696289" y="2859315"/>
          <a:ext cx="435497" cy="435497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F317315-CDB4-4BC3-AC25-80241029591A}">
      <dsp:nvSpPr>
        <dsp:cNvPr id="0" name=""/>
        <dsp:cNvSpPr/>
      </dsp:nvSpPr>
      <dsp:spPr>
        <a:xfrm rot="10800000">
          <a:off x="2131320" y="3394579"/>
          <a:ext cx="8029412" cy="435497"/>
        </a:xfrm>
        <a:prstGeom prst="homePlate">
          <a:avLst/>
        </a:prstGeom>
        <a:gradFill rotWithShape="0">
          <a:gsLst>
            <a:gs pos="0">
              <a:schemeClr val="accent2">
                <a:hueOff val="-873218"/>
                <a:satOff val="-50357"/>
                <a:lumOff val="5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73218"/>
                <a:satOff val="-50357"/>
                <a:lumOff val="5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73218"/>
                <a:satOff val="-50357"/>
                <a:lumOff val="5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42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Rules </a:t>
          </a:r>
        </a:p>
      </dsp:txBody>
      <dsp:txXfrm rot="10800000">
        <a:off x="2240194" y="3394579"/>
        <a:ext cx="7920538" cy="435497"/>
      </dsp:txXfrm>
    </dsp:sp>
    <dsp:sp modelId="{66AF617A-A3EB-4BAD-ABF5-17A1029636DD}">
      <dsp:nvSpPr>
        <dsp:cNvPr id="0" name=""/>
        <dsp:cNvSpPr/>
      </dsp:nvSpPr>
      <dsp:spPr>
        <a:xfrm>
          <a:off x="1696289" y="3394579"/>
          <a:ext cx="435497" cy="435497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6A0CFA0-8F6B-47D2-93A6-A111B0720B79}">
      <dsp:nvSpPr>
        <dsp:cNvPr id="0" name=""/>
        <dsp:cNvSpPr/>
      </dsp:nvSpPr>
      <dsp:spPr>
        <a:xfrm rot="10800000">
          <a:off x="2131320" y="3960076"/>
          <a:ext cx="8029412" cy="435497"/>
        </a:xfrm>
        <a:prstGeom prst="homePlate">
          <a:avLst/>
        </a:prstGeom>
        <a:gradFill rotWithShape="0">
          <a:gsLst>
            <a:gs pos="0">
              <a:schemeClr val="accent2">
                <a:hueOff val="-1018754"/>
                <a:satOff val="-58750"/>
                <a:lumOff val="604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18754"/>
                <a:satOff val="-58750"/>
                <a:lumOff val="604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18754"/>
                <a:satOff val="-58750"/>
                <a:lumOff val="604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42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Announcements</a:t>
          </a:r>
        </a:p>
      </dsp:txBody>
      <dsp:txXfrm rot="10800000">
        <a:off x="2240194" y="3960076"/>
        <a:ext cx="7920538" cy="435497"/>
      </dsp:txXfrm>
    </dsp:sp>
    <dsp:sp modelId="{53C78E0F-7B27-49F6-B5E6-2F179869B20A}">
      <dsp:nvSpPr>
        <dsp:cNvPr id="0" name=""/>
        <dsp:cNvSpPr/>
      </dsp:nvSpPr>
      <dsp:spPr>
        <a:xfrm>
          <a:off x="1696284" y="3960076"/>
          <a:ext cx="435497" cy="435497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733975F-9F8D-4773-8CD2-3961797B3850}">
      <dsp:nvSpPr>
        <dsp:cNvPr id="0" name=""/>
        <dsp:cNvSpPr/>
      </dsp:nvSpPr>
      <dsp:spPr>
        <a:xfrm rot="10800000">
          <a:off x="2131320" y="4525573"/>
          <a:ext cx="8029412" cy="435497"/>
        </a:xfrm>
        <a:prstGeom prst="homePlate">
          <a:avLst/>
        </a:prstGeom>
        <a:gradFill rotWithShape="0">
          <a:gsLst>
            <a:gs pos="0">
              <a:schemeClr val="accent2">
                <a:hueOff val="-1164290"/>
                <a:satOff val="-67142"/>
                <a:lumOff val="6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164290"/>
                <a:satOff val="-67142"/>
                <a:lumOff val="6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164290"/>
                <a:satOff val="-67142"/>
                <a:lumOff val="6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42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Rent tracker</a:t>
          </a:r>
        </a:p>
      </dsp:txBody>
      <dsp:txXfrm rot="10800000">
        <a:off x="2240194" y="4525573"/>
        <a:ext cx="7920538" cy="435497"/>
      </dsp:txXfrm>
    </dsp:sp>
    <dsp:sp modelId="{E47BE82C-85F0-4464-A68B-E333E315F63A}">
      <dsp:nvSpPr>
        <dsp:cNvPr id="0" name=""/>
        <dsp:cNvSpPr/>
      </dsp:nvSpPr>
      <dsp:spPr>
        <a:xfrm>
          <a:off x="1741554" y="4525573"/>
          <a:ext cx="435497" cy="435497"/>
        </a:xfrm>
        <a:prstGeom prst="ellipse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90FF359-9661-4315-BE69-5CE5904E1C21}">
      <dsp:nvSpPr>
        <dsp:cNvPr id="0" name=""/>
        <dsp:cNvSpPr/>
      </dsp:nvSpPr>
      <dsp:spPr>
        <a:xfrm rot="10800000">
          <a:off x="2131320" y="5091069"/>
          <a:ext cx="8029412" cy="435497"/>
        </a:xfrm>
        <a:prstGeom prst="homePlate">
          <a:avLst/>
        </a:prstGeom>
        <a:gradFill rotWithShape="0">
          <a:gsLst>
            <a:gs pos="0">
              <a:schemeClr val="accent2">
                <a:hueOff val="-1309827"/>
                <a:satOff val="-75535"/>
                <a:lumOff val="7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309827"/>
                <a:satOff val="-75535"/>
                <a:lumOff val="7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309827"/>
                <a:satOff val="-75535"/>
                <a:lumOff val="7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42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Admin tenants control</a:t>
          </a:r>
        </a:p>
      </dsp:txBody>
      <dsp:txXfrm rot="10800000">
        <a:off x="2240194" y="5091069"/>
        <a:ext cx="7920538" cy="435497"/>
      </dsp:txXfrm>
    </dsp:sp>
    <dsp:sp modelId="{0A2B066C-B819-4DCF-A971-C58F2F29BA79}">
      <dsp:nvSpPr>
        <dsp:cNvPr id="0" name=""/>
        <dsp:cNvSpPr/>
      </dsp:nvSpPr>
      <dsp:spPr>
        <a:xfrm>
          <a:off x="1723450" y="5091069"/>
          <a:ext cx="435497" cy="435497"/>
        </a:xfrm>
        <a:prstGeom prst="ellipse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0EF2B72-4DC4-42CC-AEA6-9777D435EB40}">
      <dsp:nvSpPr>
        <dsp:cNvPr id="0" name=""/>
        <dsp:cNvSpPr/>
      </dsp:nvSpPr>
      <dsp:spPr>
        <a:xfrm rot="10800000">
          <a:off x="2118312" y="5656566"/>
          <a:ext cx="8029412" cy="435497"/>
        </a:xfrm>
        <a:prstGeom prst="homePlat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42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Save new information and tenants</a:t>
          </a:r>
        </a:p>
      </dsp:txBody>
      <dsp:txXfrm rot="10800000">
        <a:off x="2227186" y="5656566"/>
        <a:ext cx="7920538" cy="435497"/>
      </dsp:txXfrm>
    </dsp:sp>
    <dsp:sp modelId="{0F8C664A-F4C8-416A-9440-B57584A99AF8}">
      <dsp:nvSpPr>
        <dsp:cNvPr id="0" name=""/>
        <dsp:cNvSpPr/>
      </dsp:nvSpPr>
      <dsp:spPr>
        <a:xfrm>
          <a:off x="1749023" y="5689072"/>
          <a:ext cx="383464" cy="370486"/>
        </a:xfrm>
        <a:prstGeom prst="ellipse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microsoft.com/office/2018/10/relationships/comments" Target="../comments/modernComment_104_1CA6920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7" y="710542"/>
            <a:ext cx="5940144" cy="4567137"/>
          </a:xfrm>
        </p:spPr>
        <p:txBody>
          <a:bodyPr>
            <a:normAutofit/>
          </a:bodyPr>
          <a:lstStyle/>
          <a:p>
            <a:pPr algn="l"/>
            <a:r>
              <a:rPr lang="en-US" sz="8000" b="1">
                <a:latin typeface="Bahnschrift SemiLight Condensed"/>
                <a:cs typeface="Calibri Light"/>
              </a:rPr>
              <a:t>Housing is a  </a:t>
            </a:r>
            <a:br>
              <a:rPr lang="en-US" sz="8000" b="1">
                <a:latin typeface="Bahnschrift SemiLight Condensed" panose="020B0502040204020203" pitchFamily="34" charset="0"/>
                <a:cs typeface="Calibri Light"/>
              </a:rPr>
            </a:br>
            <a:r>
              <a:rPr lang="en-US" sz="8000" b="1">
                <a:latin typeface="Bahnschrift SemiLight Condensed"/>
                <a:cs typeface="Calibri Light"/>
              </a:rPr>
              <a:t>Nightmare</a:t>
            </a:r>
            <a:endParaRPr lang="en-US" sz="8000" b="1">
              <a:latin typeface="Bahnschrift SemiLight Condense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800">
                <a:latin typeface="Bahnschrift SemiLight Condensed" panose="020B0502040204020203" pitchFamily="34" charset="0"/>
                <a:cs typeface="Calibri"/>
              </a:rPr>
              <a:t>From Group 4 Class 2</a:t>
            </a:r>
            <a:endParaRPr lang="en-US" sz="3600">
              <a:latin typeface="Bahnschrift SemiLight Condensed" panose="020B0502040204020203" pitchFamily="34" charset="0"/>
              <a:cs typeface="Calibri" panose="020F0502020204030204"/>
            </a:endParaRPr>
          </a:p>
        </p:txBody>
      </p:sp>
      <p:pic>
        <p:nvPicPr>
          <p:cNvPr id="4" name="Picture 4" descr="A picture containing text, indoor, kitchen, items&#10;&#10;Description automatically generated">
            <a:extLst>
              <a:ext uri="{FF2B5EF4-FFF2-40B4-BE49-F238E27FC236}">
                <a16:creationId xmlns:a16="http://schemas.microsoft.com/office/drawing/2014/main" id="{9C1F8275-82A7-8103-69B9-B77FB0EA7D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5" b="1640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2E6027-E8EE-7E01-FB9B-CEFAB51D504C}"/>
              </a:ext>
            </a:extLst>
          </p:cNvPr>
          <p:cNvSpPr txBox="1"/>
          <p:nvPr/>
        </p:nvSpPr>
        <p:spPr>
          <a:xfrm>
            <a:off x="3829050" y="1133475"/>
            <a:ext cx="50768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Things that are going well: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0DAC3F-4119-BF38-B048-014025FA86E1}"/>
              </a:ext>
            </a:extLst>
          </p:cNvPr>
          <p:cNvSpPr txBox="1"/>
          <p:nvPr/>
        </p:nvSpPr>
        <p:spPr>
          <a:xfrm>
            <a:off x="228600" y="3733800"/>
            <a:ext cx="21431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Team communication</a:t>
            </a:r>
          </a:p>
        </p:txBody>
      </p:sp>
      <p:pic>
        <p:nvPicPr>
          <p:cNvPr id="4" name="Graphic 4" descr="Call center with solid fill">
            <a:extLst>
              <a:ext uri="{FF2B5EF4-FFF2-40B4-BE49-F238E27FC236}">
                <a16:creationId xmlns:a16="http://schemas.microsoft.com/office/drawing/2014/main" id="{E3F79329-1812-4C9F-A218-F0016F03B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325" y="2624018"/>
            <a:ext cx="1219200" cy="1219200"/>
          </a:xfrm>
          <a:prstGeom prst="rect">
            <a:avLst/>
          </a:prstGeom>
        </p:spPr>
      </p:pic>
      <p:pic>
        <p:nvPicPr>
          <p:cNvPr id="5" name="Graphic 5" descr="Cheers with solid fill">
            <a:extLst>
              <a:ext uri="{FF2B5EF4-FFF2-40B4-BE49-F238E27FC236}">
                <a16:creationId xmlns:a16="http://schemas.microsoft.com/office/drawing/2014/main" id="{6A462217-38D5-F86F-8FD5-F3D5F500E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40000">
            <a:off x="3190935" y="2690693"/>
            <a:ext cx="1085850" cy="1085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C3F4E2-75A0-262F-1B56-F7DD5CAEACBA}"/>
              </a:ext>
            </a:extLst>
          </p:cNvPr>
          <p:cNvSpPr txBox="1"/>
          <p:nvPr/>
        </p:nvSpPr>
        <p:spPr>
          <a:xfrm>
            <a:off x="5295900" y="3810000"/>
            <a:ext cx="21431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Code</a:t>
            </a:r>
            <a:endParaRPr lang="en-US" dirty="0"/>
          </a:p>
          <a:p>
            <a:pPr algn="ctr"/>
            <a:r>
              <a:rPr lang="en-US" sz="2000" b="1" dirty="0"/>
              <a:t>Implementation</a:t>
            </a:r>
            <a:endParaRPr lang="en-US" dirty="0"/>
          </a:p>
        </p:txBody>
      </p:sp>
      <p:pic>
        <p:nvPicPr>
          <p:cNvPr id="7" name="Graphic 7" descr="Brain in head with solid fill">
            <a:extLst>
              <a:ext uri="{FF2B5EF4-FFF2-40B4-BE49-F238E27FC236}">
                <a16:creationId xmlns:a16="http://schemas.microsoft.com/office/drawing/2014/main" id="{D1C7B3A4-C845-CA6D-D06A-AD38E3C8A5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43481" y="2776418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CA86C8-27AD-5E1D-2529-473A738E0654}"/>
              </a:ext>
            </a:extLst>
          </p:cNvPr>
          <p:cNvSpPr txBox="1"/>
          <p:nvPr/>
        </p:nvSpPr>
        <p:spPr>
          <a:xfrm>
            <a:off x="2667000" y="3771900"/>
            <a:ext cx="21431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Team spirit</a:t>
            </a:r>
          </a:p>
        </p:txBody>
      </p:sp>
      <p:pic>
        <p:nvPicPr>
          <p:cNvPr id="9" name="Graphic 9" descr="Clock with solid fill">
            <a:extLst>
              <a:ext uri="{FF2B5EF4-FFF2-40B4-BE49-F238E27FC236}">
                <a16:creationId xmlns:a16="http://schemas.microsoft.com/office/drawing/2014/main" id="{06B3F101-C7DD-7C73-323A-1E139F3030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4290" y="2733556"/>
            <a:ext cx="1000125" cy="1000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A6E542-E9F3-B6E0-19D7-71B6414BA9AE}"/>
              </a:ext>
            </a:extLst>
          </p:cNvPr>
          <p:cNvSpPr txBox="1"/>
          <p:nvPr/>
        </p:nvSpPr>
        <p:spPr>
          <a:xfrm>
            <a:off x="7562850" y="3733799"/>
            <a:ext cx="21431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Functionality management</a:t>
            </a:r>
          </a:p>
        </p:txBody>
      </p:sp>
      <p:pic>
        <p:nvPicPr>
          <p:cNvPr id="12" name="Graphic 12" descr="Exclamation mark with solid fill">
            <a:extLst>
              <a:ext uri="{FF2B5EF4-FFF2-40B4-BE49-F238E27FC236}">
                <a16:creationId xmlns:a16="http://schemas.microsoft.com/office/drawing/2014/main" id="{33D374A0-86AA-57F8-DC78-1783E382F2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10825" y="277641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DDEBB8-7AA0-CE39-1B54-EA8A2F9831E1}"/>
              </a:ext>
            </a:extLst>
          </p:cNvPr>
          <p:cNvSpPr txBox="1"/>
          <p:nvPr/>
        </p:nvSpPr>
        <p:spPr>
          <a:xfrm>
            <a:off x="9801225" y="3771899"/>
            <a:ext cx="21431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Problem solving</a:t>
            </a:r>
          </a:p>
        </p:txBody>
      </p:sp>
    </p:spTree>
    <p:extLst>
      <p:ext uri="{BB962C8B-B14F-4D97-AF65-F5344CB8AC3E}">
        <p14:creationId xmlns:p14="http://schemas.microsoft.com/office/powerpoint/2010/main" val="1479021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4626531-C87D-4931-567E-9518C956E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1" r="1" b="825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6659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44E45E91-639A-49FA-5828-DA61FBB74B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4000" r="-1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105F2F-6990-8BB2-7B85-C6B39660E544}"/>
              </a:ext>
            </a:extLst>
          </p:cNvPr>
          <p:cNvSpPr txBox="1"/>
          <p:nvPr/>
        </p:nvSpPr>
        <p:spPr>
          <a:xfrm>
            <a:off x="933450" y="1931987"/>
            <a:ext cx="10267950" cy="3472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95%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Of students live by renting households.</a:t>
            </a:r>
            <a:endParaRPr lang="en-US" sz="80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8583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C6D34-3E6C-F099-45CE-4C32A652D321}"/>
              </a:ext>
            </a:extLst>
          </p:cNvPr>
          <p:cNvSpPr txBox="1"/>
          <p:nvPr/>
        </p:nvSpPr>
        <p:spPr>
          <a:xfrm rot="20160000">
            <a:off x="1885950" y="629707"/>
            <a:ext cx="4936067" cy="39851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0"/>
              <a:t>2</a:t>
            </a:r>
            <a:r>
              <a:rPr lang="en-US" sz="7200"/>
              <a:t> </a:t>
            </a:r>
            <a:r>
              <a:rPr lang="en-US" sz="4800"/>
              <a:t>OUT OF </a:t>
            </a:r>
            <a:r>
              <a:rPr lang="en-US" sz="8000"/>
              <a:t>5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/>
              <a:t>People have some sort of problem with their roommates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E61FE99-9FF0-16BF-E0C0-E0412708C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309" y="3611939"/>
            <a:ext cx="5907520" cy="330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38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B168ED5F-AD06-0B72-7F8E-F8204DED2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71" r="-3" b="9567"/>
          <a:stretch/>
        </p:blipFill>
        <p:spPr>
          <a:xfrm>
            <a:off x="5926240" y="10"/>
            <a:ext cx="6265758" cy="2285990"/>
          </a:xfrm>
          <a:custGeom>
            <a:avLst/>
            <a:gdLst/>
            <a:ahLst/>
            <a:cxnLst/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</p:spPr>
      </p:pic>
      <p:pic>
        <p:nvPicPr>
          <p:cNvPr id="6" name="Picture 6" descr="Text, application&#10;&#10;Description automatically generated">
            <a:extLst>
              <a:ext uri="{FF2B5EF4-FFF2-40B4-BE49-F238E27FC236}">
                <a16:creationId xmlns:a16="http://schemas.microsoft.com/office/drawing/2014/main" id="{B4D51CEF-7D67-6DF8-A93D-709182189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83" r="-2" b="3698"/>
          <a:stretch/>
        </p:blipFill>
        <p:spPr>
          <a:xfrm>
            <a:off x="6984273" y="2286000"/>
            <a:ext cx="5207727" cy="2286000"/>
          </a:xfrm>
          <a:custGeom>
            <a:avLst/>
            <a:gdLst/>
            <a:ahLst/>
            <a:cxnLst/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</p:spPr>
      </p:pic>
      <p:pic>
        <p:nvPicPr>
          <p:cNvPr id="5" name="Picture 5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4AD901D8-9AE2-4FF8-27D0-5D2193BFC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320" b="3422"/>
          <a:stretch/>
        </p:blipFill>
        <p:spPr>
          <a:xfrm>
            <a:off x="8047618" y="4572000"/>
            <a:ext cx="4144382" cy="2286000"/>
          </a:xfrm>
          <a:custGeom>
            <a:avLst/>
            <a:gdLst/>
            <a:ahLst/>
            <a:cxnLst/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</p:spPr>
      </p:pic>
      <p:sp>
        <p:nvSpPr>
          <p:cNvPr id="22" name="Freeform 16">
            <a:extLst>
              <a:ext uri="{FF2B5EF4-FFF2-40B4-BE49-F238E27FC236}">
                <a16:creationId xmlns:a16="http://schemas.microsoft.com/office/drawing/2014/main" id="{98BA90CC-0056-473E-80AE-8CB0EE6A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396E232-7219-4009-893A-28527CADC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02664" cy="6858000"/>
          </a:xfrm>
          <a:custGeom>
            <a:avLst/>
            <a:gdLst>
              <a:gd name="connsiteX0" fmla="*/ 0 w 9102664"/>
              <a:gd name="connsiteY0" fmla="*/ 0 h 6858000"/>
              <a:gd name="connsiteX1" fmla="*/ 5926510 w 9102664"/>
              <a:gd name="connsiteY1" fmla="*/ 0 h 6858000"/>
              <a:gd name="connsiteX2" fmla="*/ 9102664 w 9102664"/>
              <a:gd name="connsiteY2" fmla="*/ 6858000 h 6858000"/>
              <a:gd name="connsiteX3" fmla="*/ 0 w 91026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2664" h="6858000">
                <a:moveTo>
                  <a:pt x="0" y="0"/>
                </a:moveTo>
                <a:lnTo>
                  <a:pt x="5926510" y="0"/>
                </a:lnTo>
                <a:lnTo>
                  <a:pt x="910266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CEC1D-105C-CA05-E19B-F3C85DF29180}"/>
              </a:ext>
            </a:extLst>
          </p:cNvPr>
          <p:cNvSpPr txBox="1"/>
          <p:nvPr/>
        </p:nvSpPr>
        <p:spPr>
          <a:xfrm>
            <a:off x="838200" y="2021249"/>
            <a:ext cx="3612065" cy="7267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/>
              <a:t>Who are we ?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18033DFC-5492-F9A8-F524-2862D9E70AC2}"/>
              </a:ext>
            </a:extLst>
          </p:cNvPr>
          <p:cNvSpPr txBox="1"/>
          <p:nvPr/>
        </p:nvSpPr>
        <p:spPr>
          <a:xfrm>
            <a:off x="1209674" y="3048000"/>
            <a:ext cx="4476750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>
                <a:latin typeface="Bahnschrift SemiLight Condensed"/>
              </a:rPr>
              <a:t>A group of young students  studying ICT with the task to give a solution 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273122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</p:txBody>
      </p:sp>
      <p:pic>
        <p:nvPicPr>
          <p:cNvPr id="5" name="Picture 5" descr="A picture containing text, toy, vector graphics&#10;&#10;Description automatically generated">
            <a:extLst>
              <a:ext uri="{FF2B5EF4-FFF2-40B4-BE49-F238E27FC236}">
                <a16:creationId xmlns:a16="http://schemas.microsoft.com/office/drawing/2014/main" id="{2E09B0D5-7D06-53D6-9B81-797527CD06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5190" r="8589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83E340-A346-37F0-DCFD-C431CBB7AFA1}"/>
              </a:ext>
            </a:extLst>
          </p:cNvPr>
          <p:cNvSpPr txBox="1"/>
          <p:nvPr/>
        </p:nvSpPr>
        <p:spPr>
          <a:xfrm>
            <a:off x="1971674" y="1113487"/>
            <a:ext cx="4871855" cy="47262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>
                <a:ln w="22225">
                  <a:solidFill>
                    <a:srgbClr val="FFFFFF"/>
                  </a:solidFill>
                </a:ln>
                <a:noFill/>
                <a:latin typeface="+mj-lt"/>
                <a:ea typeface="+mj-ea"/>
                <a:cs typeface="+mj-cs"/>
              </a:rPr>
              <a:t>Group</a:t>
            </a:r>
            <a:r>
              <a:rPr lang="en-US" sz="8000">
                <a:ln w="22225">
                  <a:solidFill>
                    <a:srgbClr val="FFFFFF"/>
                  </a:solidFill>
                </a:ln>
                <a:noFill/>
                <a:latin typeface="+mj-lt"/>
                <a:ea typeface="+mj-ea"/>
                <a:cs typeface="+mj-cs"/>
              </a:rPr>
              <a:t> Work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ACBC840-7D0C-6E8F-5CD3-58C7E7FC3E4F}"/>
              </a:ext>
            </a:extLst>
          </p:cNvPr>
          <p:cNvSpPr txBox="1"/>
          <p:nvPr/>
        </p:nvSpPr>
        <p:spPr>
          <a:xfrm>
            <a:off x="7325091" y="1427812"/>
            <a:ext cx="4631527" cy="47262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100"/>
              </a:spcAft>
            </a:pPr>
            <a:r>
              <a:rPr lang="en-US" sz="4000">
                <a:solidFill>
                  <a:srgbClr val="FFFFFF"/>
                </a:solidFill>
              </a:rPr>
              <a:t>Divide and conquer</a:t>
            </a:r>
            <a:endParaRPr lang="en-US" sz="4000"/>
          </a:p>
          <a:p>
            <a:pPr>
              <a:lnSpc>
                <a:spcPct val="90000"/>
              </a:lnSpc>
              <a:spcAft>
                <a:spcPts val="100"/>
              </a:spcAft>
            </a:pPr>
            <a:r>
              <a:rPr lang="en-US" sz="4000">
                <a:solidFill>
                  <a:srgbClr val="FFFFFF"/>
                </a:solidFill>
              </a:rPr>
              <a:t>_______________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0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Trust the process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6784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36A67EC-05A1-B25B-879D-55EC190F2748}"/>
              </a:ext>
            </a:extLst>
          </p:cNvPr>
          <p:cNvSpPr txBox="1"/>
          <p:nvPr/>
        </p:nvSpPr>
        <p:spPr>
          <a:xfrm>
            <a:off x="630935" y="495993"/>
            <a:ext cx="6122949" cy="1359010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will the demo contain:</a:t>
            </a:r>
          </a:p>
        </p:txBody>
      </p:sp>
      <p:graphicFrame>
        <p:nvGraphicFramePr>
          <p:cNvPr id="48" name="TextBox 3">
            <a:extLst>
              <a:ext uri="{FF2B5EF4-FFF2-40B4-BE49-F238E27FC236}">
                <a16:creationId xmlns:a16="http://schemas.microsoft.com/office/drawing/2014/main" id="{11E1AF9F-C28D-F412-93B9-4DF1BD63CC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4596125"/>
              </p:ext>
            </p:extLst>
          </p:nvPr>
        </p:nvGraphicFramePr>
        <p:xfrm>
          <a:off x="1940780" y="1520845"/>
          <a:ext cx="8321614" cy="4388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9684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6567686-676A-B823-246E-4802148288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9" r="4551" b="1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3904C9-0952-1CB0-3C51-FAE4CD6BDC8C}"/>
              </a:ext>
            </a:extLst>
          </p:cNvPr>
          <p:cNvSpPr txBox="1"/>
          <p:nvPr/>
        </p:nvSpPr>
        <p:spPr>
          <a:xfrm>
            <a:off x="838200" y="3526300"/>
            <a:ext cx="10165218" cy="25884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695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2E6027-E8EE-7E01-FB9B-CEFAB51D504C}"/>
              </a:ext>
            </a:extLst>
          </p:cNvPr>
          <p:cNvSpPr txBox="1"/>
          <p:nvPr/>
        </p:nvSpPr>
        <p:spPr>
          <a:xfrm>
            <a:off x="0" y="0"/>
            <a:ext cx="50768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/>
              <a:t>Fetures</a:t>
            </a:r>
            <a:endParaRPr lang="en-US" sz="3200" dirty="0"/>
          </a:p>
        </p:txBody>
      </p:sp>
      <p:graphicFrame>
        <p:nvGraphicFramePr>
          <p:cNvPr id="20" name="TextBox 3">
            <a:extLst>
              <a:ext uri="{FF2B5EF4-FFF2-40B4-BE49-F238E27FC236}">
                <a16:creationId xmlns:a16="http://schemas.microsoft.com/office/drawing/2014/main" id="{61AFDC1A-70F6-1638-8745-9CCD6CDB34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2610802"/>
              </p:ext>
            </p:extLst>
          </p:nvPr>
        </p:nvGraphicFramePr>
        <p:xfrm>
          <a:off x="117695" y="569686"/>
          <a:ext cx="12074305" cy="6093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0899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2E6027-E8EE-7E01-FB9B-CEFAB51D504C}"/>
              </a:ext>
            </a:extLst>
          </p:cNvPr>
          <p:cNvSpPr txBox="1"/>
          <p:nvPr/>
        </p:nvSpPr>
        <p:spPr>
          <a:xfrm>
            <a:off x="3476625" y="1133475"/>
            <a:ext cx="57816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Things that WILL be improved: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0DAC3F-4119-BF38-B048-014025FA86E1}"/>
              </a:ext>
            </a:extLst>
          </p:cNvPr>
          <p:cNvSpPr txBox="1"/>
          <p:nvPr/>
        </p:nvSpPr>
        <p:spPr>
          <a:xfrm>
            <a:off x="4886325" y="3324225"/>
            <a:ext cx="21431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Organizing meetings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3F4E2-75A0-262F-1B56-F7DD5CAEACBA}"/>
              </a:ext>
            </a:extLst>
          </p:cNvPr>
          <p:cNvSpPr txBox="1"/>
          <p:nvPr/>
        </p:nvSpPr>
        <p:spPr>
          <a:xfrm>
            <a:off x="7124700" y="5572125"/>
            <a:ext cx="21431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Work division</a:t>
            </a:r>
            <a:endParaRPr 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CA86C8-27AD-5E1D-2529-473A738E0654}"/>
              </a:ext>
            </a:extLst>
          </p:cNvPr>
          <p:cNvSpPr txBox="1"/>
          <p:nvPr/>
        </p:nvSpPr>
        <p:spPr>
          <a:xfrm>
            <a:off x="2686050" y="5686425"/>
            <a:ext cx="21431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Use of GIT</a:t>
            </a:r>
          </a:p>
        </p:txBody>
      </p:sp>
      <p:pic>
        <p:nvPicPr>
          <p:cNvPr id="11" name="Graphic 13" descr="Classroom with solid fill">
            <a:extLst>
              <a:ext uri="{FF2B5EF4-FFF2-40B4-BE49-F238E27FC236}">
                <a16:creationId xmlns:a16="http://schemas.microsoft.com/office/drawing/2014/main" id="{99739F9D-E2D2-7C22-44BF-6409957C0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0" y="2105025"/>
            <a:ext cx="1295400" cy="1295400"/>
          </a:xfrm>
          <a:prstGeom prst="rect">
            <a:avLst/>
          </a:prstGeom>
        </p:spPr>
      </p:pic>
      <p:pic>
        <p:nvPicPr>
          <p:cNvPr id="14" name="Graphic 14" descr="Connections with solid fill">
            <a:extLst>
              <a:ext uri="{FF2B5EF4-FFF2-40B4-BE49-F238E27FC236}">
                <a16:creationId xmlns:a16="http://schemas.microsoft.com/office/drawing/2014/main" id="{79F5E3EE-EE78-863F-C8E4-5E20019F1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5150" y="4429125"/>
            <a:ext cx="1295400" cy="1295400"/>
          </a:xfrm>
          <a:prstGeom prst="rect">
            <a:avLst/>
          </a:prstGeom>
        </p:spPr>
      </p:pic>
      <p:pic>
        <p:nvPicPr>
          <p:cNvPr id="15" name="Graphic 15" descr="Computer with solid fill">
            <a:extLst>
              <a:ext uri="{FF2B5EF4-FFF2-40B4-BE49-F238E27FC236}">
                <a16:creationId xmlns:a16="http://schemas.microsoft.com/office/drawing/2014/main" id="{78C560A5-C1D3-BB91-D543-66EA6042E4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58100" y="4276725"/>
            <a:ext cx="1295400" cy="12954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B13459-C60A-4E49-43C2-DA71BBB82A62}"/>
              </a:ext>
            </a:extLst>
          </p:cNvPr>
          <p:cNvCxnSpPr/>
          <p:nvPr/>
        </p:nvCxnSpPr>
        <p:spPr>
          <a:xfrm flipV="1">
            <a:off x="4133850" y="2838450"/>
            <a:ext cx="1219200" cy="1752600"/>
          </a:xfrm>
          <a:prstGeom prst="straightConnector1">
            <a:avLst/>
          </a:prstGeom>
          <a:ln w="57150">
            <a:solidFill>
              <a:srgbClr val="ED5A5A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A5AA06-0142-9368-83F6-D89B2C7EEA7D}"/>
              </a:ext>
            </a:extLst>
          </p:cNvPr>
          <p:cNvCxnSpPr>
            <a:cxnSpLocks/>
          </p:cNvCxnSpPr>
          <p:nvPr/>
        </p:nvCxnSpPr>
        <p:spPr>
          <a:xfrm>
            <a:off x="4200525" y="4733924"/>
            <a:ext cx="3552825" cy="28575"/>
          </a:xfrm>
          <a:prstGeom prst="straightConnector1">
            <a:avLst/>
          </a:prstGeom>
          <a:ln w="57150">
            <a:solidFill>
              <a:srgbClr val="ED5A5A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1E3BF5-4DDE-91CE-7C71-EE269F13E177}"/>
              </a:ext>
            </a:extLst>
          </p:cNvPr>
          <p:cNvCxnSpPr>
            <a:cxnSpLocks/>
          </p:cNvCxnSpPr>
          <p:nvPr/>
        </p:nvCxnSpPr>
        <p:spPr>
          <a:xfrm flipH="1" flipV="1">
            <a:off x="6315075" y="2609849"/>
            <a:ext cx="1676400" cy="1962150"/>
          </a:xfrm>
          <a:prstGeom prst="straightConnector1">
            <a:avLst/>
          </a:prstGeom>
          <a:ln w="57150">
            <a:solidFill>
              <a:srgbClr val="ED5A5A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497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Bahnschrift SemiLight Condensed"/>
        <a:ea typeface=""/>
        <a:cs typeface=""/>
      </a:majorFont>
      <a:minorFont>
        <a:latin typeface="Bahnschrift Light SemiCondensed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</TotalTime>
  <Words>135</Words>
  <Application>Microsoft Office PowerPoint</Application>
  <PresentationFormat>Widescreen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Bahnschrift Light SemiCondensed</vt:lpstr>
      <vt:lpstr>Bahnschrift SemiLight Condensed</vt:lpstr>
      <vt:lpstr>Impact</vt:lpstr>
      <vt:lpstr>office theme</vt:lpstr>
      <vt:lpstr>Housing is a   Nightmare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Boris</dc:creator>
  <cp:lastModifiedBy>Boris Marinov</cp:lastModifiedBy>
  <cp:revision>130</cp:revision>
  <dcterms:created xsi:type="dcterms:W3CDTF">2022-05-31T15:25:53Z</dcterms:created>
  <dcterms:modified xsi:type="dcterms:W3CDTF">2022-06-19T15:18:39Z</dcterms:modified>
</cp:coreProperties>
</file>